
<file path=[Content_Types].xml><?xml version="1.0" encoding="utf-8"?>
<Types xmlns="http://schemas.openxmlformats.org/package/2006/content-types">
  <Default Extension="xml" ContentType="application/xml"/>
  <Default Extension="jpg" ContentType="image/jpeg"/>
  <Default Extension="jpeg" ContentType="image/jpeg"/>
  <Default Extension="mp4" ContentType="video/unknown"/>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6.xml" ContentType="application/vnd.openxmlformats-officedocument.presentationml.tags+xml"/>
  <Override PartName="/ppt/notesSlides/notesSlide13.xml" ContentType="application/vnd.openxmlformats-officedocument.presentationml.notesSlide+xml"/>
  <Override PartName="/ppt/tags/tag7.xml" ContentType="application/vnd.openxmlformats-officedocument.presentationml.tags+xml"/>
  <Override PartName="/ppt/notesSlides/notesSlide14.xml" ContentType="application/vnd.openxmlformats-officedocument.presentationml.notesSlide+xml"/>
  <Override PartName="/ppt/tags/tag8.xml" ContentType="application/vnd.openxmlformats-officedocument.presentationml.tags+xml"/>
  <Override PartName="/ppt/notesSlides/notesSlide15.xml" ContentType="application/vnd.openxmlformats-officedocument.presentationml.notesSlide+xml"/>
  <Override PartName="/ppt/tags/tag9.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0.xml" ContentType="application/vnd.openxmlformats-officedocument.presentationml.tags+xml"/>
  <Override PartName="/ppt/notesSlides/notesSlide23.xml" ContentType="application/vnd.openxmlformats-officedocument.presentationml.notesSlide+xml"/>
  <Override PartName="/ppt/tags/tag11.xml" ContentType="application/vnd.openxmlformats-officedocument.presentationml.tags+xml"/>
  <Override PartName="/ppt/notesSlides/notesSlide24.xml" ContentType="application/vnd.openxmlformats-officedocument.presentationml.notesSlide+xml"/>
  <Override PartName="/ppt/tags/tag12.xml" ContentType="application/vnd.openxmlformats-officedocument.presentationml.tags+xml"/>
  <Override PartName="/ppt/notesSlides/notesSlide25.xml" ContentType="application/vnd.openxmlformats-officedocument.presentationml.notesSlide+xml"/>
  <Override PartName="/ppt/tags/tag13.xml" ContentType="application/vnd.openxmlformats-officedocument.presentationml.tags+xml"/>
  <Override PartName="/ppt/notesSlides/notesSlide26.xml" ContentType="application/vnd.openxmlformats-officedocument.presentationml.notesSlide+xml"/>
  <Override PartName="/ppt/tags/tag14.xml" ContentType="application/vnd.openxmlformats-officedocument.presentationml.tags+xml"/>
  <Override PartName="/ppt/notesSlides/notesSlide27.xml" ContentType="application/vnd.openxmlformats-officedocument.presentationml.notesSlide+xml"/>
  <Override PartName="/ppt/tags/tag15.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6.xml" ContentType="application/vnd.openxmlformats-officedocument.presentationml.tags+xml"/>
  <Override PartName="/ppt/notesSlides/notesSlide31.xml" ContentType="application/vnd.openxmlformats-officedocument.presentationml.notesSlide+xml"/>
  <Override PartName="/ppt/tags/tag17.xml" ContentType="application/vnd.openxmlformats-officedocument.presentationml.tags+xml"/>
  <Override PartName="/ppt/notesSlides/notesSlide32.xml" ContentType="application/vnd.openxmlformats-officedocument.presentationml.notesSlide+xml"/>
  <Override PartName="/ppt/tags/tag18.xml" ContentType="application/vnd.openxmlformats-officedocument.presentationml.tags+xml"/>
  <Override PartName="/ppt/notesSlides/notesSlide33.xml" ContentType="application/vnd.openxmlformats-officedocument.presentationml.notesSlide+xml"/>
  <Override PartName="/ppt/tags/tag19.xml" ContentType="application/vnd.openxmlformats-officedocument.presentationml.tags+xml"/>
  <Override PartName="/ppt/notesSlides/notesSlide34.xml" ContentType="application/vnd.openxmlformats-officedocument.presentationml.notesSlide+xml"/>
  <Override PartName="/ppt/tags/tag20.xml" ContentType="application/vnd.openxmlformats-officedocument.presentationml.tags+xml"/>
  <Override PartName="/ppt/notesSlides/notesSlide35.xml" ContentType="application/vnd.openxmlformats-officedocument.presentationml.notesSlide+xml"/>
  <Override PartName="/ppt/tags/tag21.xml" ContentType="application/vnd.openxmlformats-officedocument.presentationml.tags+xml"/>
  <Override PartName="/ppt/notesSlides/notesSlide36.xml" ContentType="application/vnd.openxmlformats-officedocument.presentationml.notesSlide+xml"/>
  <Override PartName="/ppt/tags/tag22.xml" ContentType="application/vnd.openxmlformats-officedocument.presentationml.tags+xml"/>
  <Override PartName="/ppt/notesSlides/notesSlide37.xml" ContentType="application/vnd.openxmlformats-officedocument.presentationml.notesSlide+xml"/>
  <Override PartName="/ppt/tags/tag23.xml" ContentType="application/vnd.openxmlformats-officedocument.presentationml.tags+xml"/>
  <Override PartName="/ppt/notesSlides/notesSlide38.xml" ContentType="application/vnd.openxmlformats-officedocument.presentationml.notesSlide+xml"/>
  <Override PartName="/ppt/tags/tag24.xml" ContentType="application/vnd.openxmlformats-officedocument.presentationml.tags+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handoutMasterIdLst>
    <p:handoutMasterId r:id="rId51"/>
  </p:handoutMasterIdLst>
  <p:sldIdLst>
    <p:sldId id="549" r:id="rId2"/>
    <p:sldId id="550" r:id="rId3"/>
    <p:sldId id="587" r:id="rId4"/>
    <p:sldId id="588" r:id="rId5"/>
    <p:sldId id="589" r:id="rId6"/>
    <p:sldId id="551" r:id="rId7"/>
    <p:sldId id="552" r:id="rId8"/>
    <p:sldId id="553" r:id="rId9"/>
    <p:sldId id="554" r:id="rId10"/>
    <p:sldId id="555" r:id="rId11"/>
    <p:sldId id="556" r:id="rId12"/>
    <p:sldId id="601" r:id="rId13"/>
    <p:sldId id="557" r:id="rId14"/>
    <p:sldId id="558" r:id="rId15"/>
    <p:sldId id="559" r:id="rId16"/>
    <p:sldId id="604" r:id="rId17"/>
    <p:sldId id="602" r:id="rId18"/>
    <p:sldId id="603" r:id="rId19"/>
    <p:sldId id="594" r:id="rId20"/>
    <p:sldId id="595" r:id="rId21"/>
    <p:sldId id="597" r:id="rId22"/>
    <p:sldId id="561" r:id="rId23"/>
    <p:sldId id="562" r:id="rId24"/>
    <p:sldId id="565" r:id="rId25"/>
    <p:sldId id="566" r:id="rId26"/>
    <p:sldId id="606" r:id="rId27"/>
    <p:sldId id="567" r:id="rId28"/>
    <p:sldId id="571" r:id="rId29"/>
    <p:sldId id="572" r:id="rId30"/>
    <p:sldId id="573" r:id="rId31"/>
    <p:sldId id="574" r:id="rId32"/>
    <p:sldId id="599" r:id="rId33"/>
    <p:sldId id="598" r:id="rId34"/>
    <p:sldId id="577" r:id="rId35"/>
    <p:sldId id="578" r:id="rId36"/>
    <p:sldId id="579" r:id="rId37"/>
    <p:sldId id="580" r:id="rId38"/>
    <p:sldId id="581" r:id="rId39"/>
    <p:sldId id="607" r:id="rId40"/>
    <p:sldId id="608" r:id="rId41"/>
    <p:sldId id="609" r:id="rId42"/>
    <p:sldId id="610" r:id="rId43"/>
    <p:sldId id="582" r:id="rId44"/>
    <p:sldId id="583" r:id="rId45"/>
    <p:sldId id="591" r:id="rId46"/>
    <p:sldId id="592" r:id="rId47"/>
    <p:sldId id="600" r:id="rId48"/>
    <p:sldId id="584" r:id="rId49"/>
  </p:sldIdLst>
  <p:sldSz cx="9144000" cy="5143500" type="screen16x9"/>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171" algn="l" rtl="0" fontAlgn="base">
      <a:spcBef>
        <a:spcPct val="0"/>
      </a:spcBef>
      <a:spcAft>
        <a:spcPct val="0"/>
      </a:spcAft>
      <a:defRPr kern="1200">
        <a:solidFill>
          <a:schemeClr val="tx1"/>
        </a:solidFill>
        <a:latin typeface="Arial" charset="0"/>
        <a:ea typeface="+mn-ea"/>
        <a:cs typeface="+mn-cs"/>
      </a:defRPr>
    </a:lvl2pPr>
    <a:lvl3pPr marL="914341" algn="l" rtl="0" fontAlgn="base">
      <a:spcBef>
        <a:spcPct val="0"/>
      </a:spcBef>
      <a:spcAft>
        <a:spcPct val="0"/>
      </a:spcAft>
      <a:defRPr kern="1200">
        <a:solidFill>
          <a:schemeClr val="tx1"/>
        </a:solidFill>
        <a:latin typeface="Arial" charset="0"/>
        <a:ea typeface="+mn-ea"/>
        <a:cs typeface="+mn-cs"/>
      </a:defRPr>
    </a:lvl3pPr>
    <a:lvl4pPr marL="1371512" algn="l" rtl="0" fontAlgn="base">
      <a:spcBef>
        <a:spcPct val="0"/>
      </a:spcBef>
      <a:spcAft>
        <a:spcPct val="0"/>
      </a:spcAft>
      <a:defRPr kern="1200">
        <a:solidFill>
          <a:schemeClr val="tx1"/>
        </a:solidFill>
        <a:latin typeface="Arial" charset="0"/>
        <a:ea typeface="+mn-ea"/>
        <a:cs typeface="+mn-cs"/>
      </a:defRPr>
    </a:lvl4pPr>
    <a:lvl5pPr marL="1828683" algn="l" rtl="0" fontAlgn="base">
      <a:spcBef>
        <a:spcPct val="0"/>
      </a:spcBef>
      <a:spcAft>
        <a:spcPct val="0"/>
      </a:spcAft>
      <a:defRPr kern="1200">
        <a:solidFill>
          <a:schemeClr val="tx1"/>
        </a:solidFill>
        <a:latin typeface="Arial" charset="0"/>
        <a:ea typeface="+mn-ea"/>
        <a:cs typeface="+mn-cs"/>
      </a:defRPr>
    </a:lvl5pPr>
    <a:lvl6pPr marL="2285854" algn="l" defTabSz="914341" rtl="0" eaLnBrk="1" latinLnBrk="0" hangingPunct="1">
      <a:defRPr kern="1200">
        <a:solidFill>
          <a:schemeClr val="tx1"/>
        </a:solidFill>
        <a:latin typeface="Arial" charset="0"/>
        <a:ea typeface="+mn-ea"/>
        <a:cs typeface="+mn-cs"/>
      </a:defRPr>
    </a:lvl6pPr>
    <a:lvl7pPr marL="2743024" algn="l" defTabSz="914341" rtl="0" eaLnBrk="1" latinLnBrk="0" hangingPunct="1">
      <a:defRPr kern="1200">
        <a:solidFill>
          <a:schemeClr val="tx1"/>
        </a:solidFill>
        <a:latin typeface="Arial" charset="0"/>
        <a:ea typeface="+mn-ea"/>
        <a:cs typeface="+mn-cs"/>
      </a:defRPr>
    </a:lvl7pPr>
    <a:lvl8pPr marL="3200195" algn="l" defTabSz="914341" rtl="0" eaLnBrk="1" latinLnBrk="0" hangingPunct="1">
      <a:defRPr kern="1200">
        <a:solidFill>
          <a:schemeClr val="tx1"/>
        </a:solidFill>
        <a:latin typeface="Arial" charset="0"/>
        <a:ea typeface="+mn-ea"/>
        <a:cs typeface="+mn-cs"/>
      </a:defRPr>
    </a:lvl8pPr>
    <a:lvl9pPr marL="3657366" algn="l" defTabSz="914341" rtl="0" eaLnBrk="1" latinLnBrk="0" hangingPunct="1">
      <a:defRPr kern="1200">
        <a:solidFill>
          <a:schemeClr val="tx1"/>
        </a:solidFill>
        <a:latin typeface="Arial"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PG" initials="" lastIdx="1" clrIdx="0"/>
  <p:cmAuthor id="1" name="Administrator" initials="" lastIdx="0" clrIdx="1"/>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DFD"/>
    <a:srgbClr val="2BA82E"/>
    <a:srgbClr val="F8F8F8"/>
    <a:srgbClr val="DBEDEF"/>
    <a:srgbClr val="F7F7F7"/>
    <a:srgbClr val="BDBDBD"/>
    <a:srgbClr val="E9EDF9"/>
    <a:srgbClr val="005395"/>
    <a:srgbClr val="00538B"/>
    <a:srgbClr val="990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5620"/>
    <p:restoredTop sz="69728" autoAdjust="0"/>
  </p:normalViewPr>
  <p:slideViewPr>
    <p:cSldViewPr snapToGrid="0" showGuides="1">
      <p:cViewPr varScale="1">
        <p:scale>
          <a:sx n="89" d="100"/>
          <a:sy n="89" d="100"/>
        </p:scale>
        <p:origin x="-2168" y="-96"/>
      </p:cViewPr>
      <p:guideLst>
        <p:guide orient="horz" pos="2760"/>
        <p:guide orient="horz" pos="1095"/>
        <p:guide orient="horz" pos="1188"/>
        <p:guide orient="horz" pos="2402"/>
        <p:guide orient="horz" pos="430"/>
        <p:guide orient="horz" pos="282"/>
        <p:guide orient="horz" pos="820"/>
        <p:guide orient="horz" pos="2858"/>
        <p:guide orient="horz" pos="3144"/>
        <p:guide pos="905"/>
        <p:guide pos="3409"/>
        <p:guide pos="5480"/>
        <p:guide pos="3079"/>
        <p:guide pos="5626"/>
        <p:guide pos="351"/>
        <p:guide pos="2881"/>
      </p:guideLst>
    </p:cSldViewPr>
  </p:slideViewPr>
  <p:notesTextViewPr>
    <p:cViewPr>
      <p:scale>
        <a:sx n="100" d="100"/>
        <a:sy n="100" d="100"/>
      </p:scale>
      <p:origin x="0" y="0"/>
    </p:cViewPr>
  </p:notesTextViewPr>
  <p:sorterViewPr>
    <p:cViewPr>
      <p:scale>
        <a:sx n="171" d="100"/>
        <a:sy n="171" d="100"/>
      </p:scale>
      <p:origin x="0" y="0"/>
    </p:cViewPr>
  </p:sorterViewPr>
  <p:notesViewPr>
    <p:cSldViewPr snapToGrid="0" snapToObjects="1" showGuides="1">
      <p:cViewPr varScale="1">
        <p:scale>
          <a:sx n="154" d="100"/>
          <a:sy n="154" d="100"/>
        </p:scale>
        <p:origin x="-6648" y="-10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notesMaster" Target="notesMasters/notesMaster1.xml"/><Relationship Id="rId51" Type="http://schemas.openxmlformats.org/officeDocument/2006/relationships/handoutMaster" Target="handoutMasters/handoutMaster1.xml"/><Relationship Id="rId52" Type="http://schemas.openxmlformats.org/officeDocument/2006/relationships/printerSettings" Target="printerSettings/printerSettings1.bin"/><Relationship Id="rId53" Type="http://schemas.openxmlformats.org/officeDocument/2006/relationships/commentAuthors" Target="commentAuthors.xml"/><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dirty="0"/>
          </a:p>
        </p:txBody>
      </p:sp>
      <p:sp>
        <p:nvSpPr>
          <p:cNvPr id="7171" name="Rectangle 3"/>
          <p:cNvSpPr>
            <a:spLocks noGrp="1" noChangeArrowheads="1"/>
          </p:cNvSpPr>
          <p:nvPr>
            <p:ph type="dt" sz="quarter" idx="1"/>
          </p:nvPr>
        </p:nvSpPr>
        <p:spPr bwMode="auto">
          <a:xfrm>
            <a:off x="3970338"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dirty="0"/>
          </a:p>
        </p:txBody>
      </p:sp>
      <p:sp>
        <p:nvSpPr>
          <p:cNvPr id="7172" name="Rectangle 4"/>
          <p:cNvSpPr>
            <a:spLocks noGrp="1" noChangeArrowheads="1"/>
          </p:cNvSpPr>
          <p:nvPr>
            <p:ph type="ftr" sz="quarter" idx="2"/>
          </p:nvPr>
        </p:nvSpPr>
        <p:spPr bwMode="auto">
          <a:xfrm>
            <a:off x="0"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dirty="0"/>
          </a:p>
        </p:txBody>
      </p:sp>
      <p:sp>
        <p:nvSpPr>
          <p:cNvPr id="7173" name="Rectangle 5"/>
          <p:cNvSpPr>
            <a:spLocks noGrp="1" noChangeArrowheads="1"/>
          </p:cNvSpPr>
          <p:nvPr>
            <p:ph type="sldNum" sz="quarter" idx="3"/>
          </p:nvPr>
        </p:nvSpPr>
        <p:spPr bwMode="auto">
          <a:xfrm>
            <a:off x="3970338"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E2FF8E3E-E91B-4CB0-946A-641D65482387}" type="slidenum">
              <a:rPr lang="en-US"/>
              <a:pPr>
                <a:defRPr/>
              </a:pPr>
              <a:t>‹#›</a:t>
            </a:fld>
            <a:endParaRPr lang="en-US" dirty="0"/>
          </a:p>
        </p:txBody>
      </p:sp>
    </p:spTree>
    <p:extLst>
      <p:ext uri="{BB962C8B-B14F-4D97-AF65-F5344CB8AC3E}">
        <p14:creationId xmlns:p14="http://schemas.microsoft.com/office/powerpoint/2010/main" val="8445599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dirty="0"/>
          </a:p>
        </p:txBody>
      </p:sp>
      <p:sp>
        <p:nvSpPr>
          <p:cNvPr id="9219" name="Rectangle 3"/>
          <p:cNvSpPr>
            <a:spLocks noGrp="1" noChangeArrowheads="1"/>
          </p:cNvSpPr>
          <p:nvPr>
            <p:ph type="dt" idx="1"/>
          </p:nvPr>
        </p:nvSpPr>
        <p:spPr bwMode="auto">
          <a:xfrm>
            <a:off x="3970338"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dirty="0"/>
          </a:p>
        </p:txBody>
      </p:sp>
      <p:sp>
        <p:nvSpPr>
          <p:cNvPr id="5124" name="Rectangle 4"/>
          <p:cNvSpPr>
            <a:spLocks noGrp="1" noRot="1" noChangeAspect="1" noChangeArrowheads="1" noTextEdit="1"/>
          </p:cNvSpPr>
          <p:nvPr>
            <p:ph type="sldImg" idx="2"/>
          </p:nvPr>
        </p:nvSpPr>
        <p:spPr bwMode="auto">
          <a:xfrm>
            <a:off x="406400" y="696913"/>
            <a:ext cx="61976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221" name="Rectangle 5"/>
          <p:cNvSpPr>
            <a:spLocks noGrp="1" noChangeArrowheads="1"/>
          </p:cNvSpPr>
          <p:nvPr>
            <p:ph type="body" sz="quarter" idx="3"/>
          </p:nvPr>
        </p:nvSpPr>
        <p:spPr bwMode="auto">
          <a:xfrm>
            <a:off x="701675" y="4416425"/>
            <a:ext cx="560705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9222" name="Rectangle 6"/>
          <p:cNvSpPr>
            <a:spLocks noGrp="1" noChangeArrowheads="1"/>
          </p:cNvSpPr>
          <p:nvPr>
            <p:ph type="ftr" sz="quarter" idx="4"/>
          </p:nvPr>
        </p:nvSpPr>
        <p:spPr bwMode="auto">
          <a:xfrm>
            <a:off x="0"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dirty="0"/>
          </a:p>
        </p:txBody>
      </p:sp>
      <p:sp>
        <p:nvSpPr>
          <p:cNvPr id="9223" name="Rectangle 7"/>
          <p:cNvSpPr>
            <a:spLocks noGrp="1" noChangeArrowheads="1"/>
          </p:cNvSpPr>
          <p:nvPr>
            <p:ph type="sldNum" sz="quarter" idx="5"/>
          </p:nvPr>
        </p:nvSpPr>
        <p:spPr bwMode="auto">
          <a:xfrm>
            <a:off x="3970338"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745DED09-7B84-4EA2-8053-747969CB4874}" type="slidenum">
              <a:rPr lang="en-US"/>
              <a:pPr>
                <a:defRPr/>
              </a:pPr>
              <a:t>‹#›</a:t>
            </a:fld>
            <a:endParaRPr lang="en-US" dirty="0"/>
          </a:p>
        </p:txBody>
      </p:sp>
    </p:spTree>
    <p:extLst>
      <p:ext uri="{BB962C8B-B14F-4D97-AF65-F5344CB8AC3E}">
        <p14:creationId xmlns:p14="http://schemas.microsoft.com/office/powerpoint/2010/main" val="303370334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171" algn="l" rtl="0" eaLnBrk="0" fontAlgn="base" hangingPunct="0">
      <a:spcBef>
        <a:spcPct val="30000"/>
      </a:spcBef>
      <a:spcAft>
        <a:spcPct val="0"/>
      </a:spcAft>
      <a:defRPr sz="1200" kern="1200">
        <a:solidFill>
          <a:schemeClr val="tx1"/>
        </a:solidFill>
        <a:latin typeface="Arial" charset="0"/>
        <a:ea typeface="+mn-ea"/>
        <a:cs typeface="+mn-cs"/>
      </a:defRPr>
    </a:lvl2pPr>
    <a:lvl3pPr marL="914341" algn="l" rtl="0" eaLnBrk="0" fontAlgn="base" hangingPunct="0">
      <a:spcBef>
        <a:spcPct val="30000"/>
      </a:spcBef>
      <a:spcAft>
        <a:spcPct val="0"/>
      </a:spcAft>
      <a:defRPr sz="1200" kern="1200">
        <a:solidFill>
          <a:schemeClr val="tx1"/>
        </a:solidFill>
        <a:latin typeface="Arial" charset="0"/>
        <a:ea typeface="+mn-ea"/>
        <a:cs typeface="+mn-cs"/>
      </a:defRPr>
    </a:lvl3pPr>
    <a:lvl4pPr marL="1371512" algn="l" rtl="0" eaLnBrk="0" fontAlgn="base" hangingPunct="0">
      <a:spcBef>
        <a:spcPct val="30000"/>
      </a:spcBef>
      <a:spcAft>
        <a:spcPct val="0"/>
      </a:spcAft>
      <a:defRPr sz="1200" kern="1200">
        <a:solidFill>
          <a:schemeClr val="tx1"/>
        </a:solidFill>
        <a:latin typeface="Arial" charset="0"/>
        <a:ea typeface="+mn-ea"/>
        <a:cs typeface="+mn-cs"/>
      </a:defRPr>
    </a:lvl4pPr>
    <a:lvl5pPr marL="1828683" algn="l" rtl="0" eaLnBrk="0" fontAlgn="base" hangingPunct="0">
      <a:spcBef>
        <a:spcPct val="30000"/>
      </a:spcBef>
      <a:spcAft>
        <a:spcPct val="0"/>
      </a:spcAft>
      <a:defRPr sz="1200" kern="1200">
        <a:solidFill>
          <a:schemeClr val="tx1"/>
        </a:solidFill>
        <a:latin typeface="Arial" charset="0"/>
        <a:ea typeface="+mn-ea"/>
        <a:cs typeface="+mn-cs"/>
      </a:defRPr>
    </a:lvl5pPr>
    <a:lvl6pPr marL="2285854" algn="l" defTabSz="914341" rtl="0" eaLnBrk="1" latinLnBrk="0" hangingPunct="1">
      <a:defRPr sz="1200" kern="1200">
        <a:solidFill>
          <a:schemeClr val="tx1"/>
        </a:solidFill>
        <a:latin typeface="+mn-lt"/>
        <a:ea typeface="+mn-ea"/>
        <a:cs typeface="+mn-cs"/>
      </a:defRPr>
    </a:lvl6pPr>
    <a:lvl7pPr marL="2743024" algn="l" defTabSz="914341" rtl="0" eaLnBrk="1" latinLnBrk="0" hangingPunct="1">
      <a:defRPr sz="1200" kern="1200">
        <a:solidFill>
          <a:schemeClr val="tx1"/>
        </a:solidFill>
        <a:latin typeface="+mn-lt"/>
        <a:ea typeface="+mn-ea"/>
        <a:cs typeface="+mn-cs"/>
      </a:defRPr>
    </a:lvl7pPr>
    <a:lvl8pPr marL="3200195" algn="l" defTabSz="914341" rtl="0" eaLnBrk="1" latinLnBrk="0" hangingPunct="1">
      <a:defRPr sz="1200" kern="1200">
        <a:solidFill>
          <a:schemeClr val="tx1"/>
        </a:solidFill>
        <a:latin typeface="+mn-lt"/>
        <a:ea typeface="+mn-ea"/>
        <a:cs typeface="+mn-cs"/>
      </a:defRPr>
    </a:lvl8pPr>
    <a:lvl9pPr marL="3657366" algn="l" defTabSz="91434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 Id="rId3" Type="http://schemas.openxmlformats.org/officeDocument/2006/relationships/hyperlink" Target="http://www.istock.com"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Arial" charset="0"/>
                <a:ea typeface="+mn-ea"/>
                <a:cs typeface="+mn-cs"/>
              </a:rPr>
              <a:t>Hello</a:t>
            </a:r>
            <a:r>
              <a:rPr lang="en-US" sz="1200" kern="1200" baseline="0" dirty="0" smtClean="0">
                <a:solidFill>
                  <a:schemeClr val="tx1"/>
                </a:solidFill>
                <a:latin typeface="Arial" charset="0"/>
                <a:ea typeface="+mn-ea"/>
                <a:cs typeface="+mn-cs"/>
              </a:rPr>
              <a:t> everyone – thank you very much for joining us today.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baseline="0" dirty="0" smtClean="0">
              <a:solidFill>
                <a:schemeClr val="tx1"/>
              </a:solidFill>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latin typeface="Arial" charset="0"/>
                <a:ea typeface="+mn-ea"/>
                <a:cs typeface="+mn-cs"/>
              </a:rPr>
              <a:t>My name is Kimtoya Williams, I am the senior presentation specialist working in the communications department of The Church Pension Group. For those not familiar with the Church Pension Group, in addition to being a sponsor of this conference, we service the financial and insurance needs of Episcopal churches, clergy, and lay employees, as well as host numerous education and wellness conferences.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baseline="0" dirty="0" smtClean="0">
              <a:solidFill>
                <a:schemeClr val="tx1"/>
              </a:solidFill>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baseline="0" dirty="0" smtClean="0">
              <a:solidFill>
                <a:schemeClr val="tx1"/>
              </a:solidFill>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baseline="0" dirty="0" smtClean="0">
              <a:solidFill>
                <a:schemeClr val="tx1"/>
              </a:solidFill>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latin typeface="Arial" charset="0"/>
                <a:ea typeface="+mn-ea"/>
                <a:cs typeface="+mn-cs"/>
              </a:rPr>
              <a:t>My goal today is to discuss a few best practices that will have you craft an effective and hopefully not boring presentation. </a:t>
            </a:r>
          </a:p>
          <a:p>
            <a:endParaRPr lang="en-US" dirty="0"/>
          </a:p>
        </p:txBody>
      </p:sp>
      <p:sp>
        <p:nvSpPr>
          <p:cNvPr id="4" name="Slide Number Placeholder 3"/>
          <p:cNvSpPr>
            <a:spLocks noGrp="1"/>
          </p:cNvSpPr>
          <p:nvPr>
            <p:ph type="sldNum" sz="quarter" idx="10"/>
          </p:nvPr>
        </p:nvSpPr>
        <p:spPr/>
        <p:txBody>
          <a:bodyPr/>
          <a:lstStyle/>
          <a:p>
            <a:pPr>
              <a:defRPr/>
            </a:pPr>
            <a:fld id="{745DED09-7B84-4EA2-8053-747969CB4874}" type="slidenum">
              <a:rPr lang="en-US" smtClean="0"/>
              <a:pPr>
                <a:defRPr/>
              </a:pPr>
              <a:t>1</a:t>
            </a:fld>
            <a:endParaRPr lang="en-US" dirty="0"/>
          </a:p>
        </p:txBody>
      </p:sp>
    </p:spTree>
    <p:extLst>
      <p:ext uri="{BB962C8B-B14F-4D97-AF65-F5344CB8AC3E}">
        <p14:creationId xmlns:p14="http://schemas.microsoft.com/office/powerpoint/2010/main" val="42884284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Arial" charset="0"/>
                <a:ea typeface="+mn-ea"/>
                <a:cs typeface="+mn-cs"/>
              </a:rPr>
              <a:t>Your </a:t>
            </a:r>
            <a:r>
              <a:rPr lang="en-US" sz="1200" kern="1200" dirty="0" smtClean="0">
                <a:solidFill>
                  <a:schemeClr val="tx1"/>
                </a:solidFill>
                <a:latin typeface="Arial" charset="0"/>
                <a:ea typeface="+mn-ea"/>
                <a:cs typeface="+mn-cs"/>
              </a:rPr>
              <a:t>slides are the </a:t>
            </a:r>
            <a:r>
              <a:rPr lang="en-US" sz="1200" i="1" kern="1200" dirty="0" smtClean="0">
                <a:solidFill>
                  <a:schemeClr val="tx1"/>
                </a:solidFill>
                <a:latin typeface="Arial" charset="0"/>
                <a:ea typeface="+mn-ea"/>
                <a:cs typeface="+mn-cs"/>
              </a:rPr>
              <a:t>illustrations</a:t>
            </a:r>
            <a:r>
              <a:rPr lang="en-US" sz="1200" i="0" kern="1200" dirty="0" smtClean="0">
                <a:solidFill>
                  <a:schemeClr val="tx1"/>
                </a:solidFill>
                <a:latin typeface="Arial" charset="0"/>
                <a:ea typeface="+mn-ea"/>
                <a:cs typeface="+mn-cs"/>
              </a:rPr>
              <a:t> for your presentation, </a:t>
            </a:r>
          </a:p>
          <a:p>
            <a:r>
              <a:rPr lang="en-US" sz="1200" i="1" kern="1200" dirty="0" smtClean="0">
                <a:solidFill>
                  <a:schemeClr val="tx1"/>
                </a:solidFill>
                <a:latin typeface="Arial" charset="0"/>
                <a:ea typeface="+mn-ea"/>
                <a:cs typeface="+mn-cs"/>
              </a:rPr>
              <a:t>not</a:t>
            </a:r>
            <a:r>
              <a:rPr lang="en-US" sz="1200" i="0" kern="1200" dirty="0" smtClean="0">
                <a:solidFill>
                  <a:schemeClr val="tx1"/>
                </a:solidFill>
                <a:latin typeface="Arial" charset="0"/>
                <a:ea typeface="+mn-ea"/>
                <a:cs typeface="+mn-cs"/>
              </a:rPr>
              <a:t> the presentation itself. They should underline and reinforce what you’re saying as you give your presentation — save the paragraphs of text for your script and put them into your speaker</a:t>
            </a:r>
            <a:r>
              <a:rPr lang="en-US" sz="1200" i="0" kern="1200" baseline="0" dirty="0" smtClean="0">
                <a:solidFill>
                  <a:schemeClr val="tx1"/>
                </a:solidFill>
                <a:latin typeface="Arial" charset="0"/>
                <a:ea typeface="+mn-ea"/>
                <a:cs typeface="+mn-cs"/>
              </a:rPr>
              <a:t> notes. </a:t>
            </a:r>
          </a:p>
        </p:txBody>
      </p:sp>
      <p:sp>
        <p:nvSpPr>
          <p:cNvPr id="4" name="Slide Number Placeholder 3"/>
          <p:cNvSpPr>
            <a:spLocks noGrp="1"/>
          </p:cNvSpPr>
          <p:nvPr>
            <p:ph type="sldNum" sz="quarter" idx="10"/>
          </p:nvPr>
        </p:nvSpPr>
        <p:spPr/>
        <p:txBody>
          <a:bodyPr/>
          <a:lstStyle/>
          <a:p>
            <a:pPr>
              <a:defRPr/>
            </a:pPr>
            <a:fld id="{745DED09-7B84-4EA2-8053-747969CB4874}" type="slidenum">
              <a:rPr lang="en-US" smtClean="0"/>
              <a:pPr>
                <a:defRPr/>
              </a:pPr>
              <a:t>12</a:t>
            </a:fld>
            <a:endParaRPr lang="en-US" dirty="0"/>
          </a:p>
        </p:txBody>
      </p:sp>
    </p:spTree>
    <p:extLst>
      <p:ext uri="{BB962C8B-B14F-4D97-AF65-F5344CB8AC3E}">
        <p14:creationId xmlns:p14="http://schemas.microsoft.com/office/powerpoint/2010/main" val="7313064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i="0" kern="1200" baseline="0" dirty="0" smtClean="0">
                <a:solidFill>
                  <a:schemeClr val="tx1"/>
                </a:solidFill>
                <a:latin typeface="Arial" charset="0"/>
                <a:ea typeface="+mn-ea"/>
                <a:cs typeface="+mn-cs"/>
              </a:rPr>
              <a:t>IF for </a:t>
            </a:r>
            <a:r>
              <a:rPr lang="en-US" sz="1200" i="0" kern="1200" dirty="0" smtClean="0">
                <a:solidFill>
                  <a:schemeClr val="tx1"/>
                </a:solidFill>
                <a:latin typeface="Arial" charset="0"/>
                <a:ea typeface="+mn-ea"/>
                <a:cs typeface="+mn-cs"/>
              </a:rPr>
              <a:t>some reason you do put paragraphs on the screen, please don’t stand with your back to your audience and </a:t>
            </a:r>
            <a:r>
              <a:rPr lang="en-US" sz="1200" i="1" kern="1200" dirty="0" smtClean="0">
                <a:solidFill>
                  <a:schemeClr val="tx1"/>
                </a:solidFill>
                <a:latin typeface="Arial" charset="0"/>
                <a:ea typeface="+mn-ea"/>
                <a:cs typeface="+mn-cs"/>
              </a:rPr>
              <a:t>read</a:t>
            </a:r>
            <a:r>
              <a:rPr lang="en-US" sz="1200" i="0" kern="1200" dirty="0" smtClean="0">
                <a:solidFill>
                  <a:schemeClr val="tx1"/>
                </a:solidFill>
                <a:latin typeface="Arial" charset="0"/>
                <a:ea typeface="+mn-ea"/>
                <a:cs typeface="+mn-cs"/>
              </a:rPr>
              <a:t> it from the screen!</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pPr>
              <a:defRPr/>
            </a:pPr>
            <a:fld id="{745DED09-7B84-4EA2-8053-747969CB4874}" type="slidenum">
              <a:rPr lang="en-US" smtClean="0"/>
              <a:pPr>
                <a:defRPr/>
              </a:pPr>
              <a:t>13</a:t>
            </a:fld>
            <a:endParaRPr lang="en-US" dirty="0"/>
          </a:p>
        </p:txBody>
      </p:sp>
    </p:spTree>
    <p:extLst>
      <p:ext uri="{BB962C8B-B14F-4D97-AF65-F5344CB8AC3E}">
        <p14:creationId xmlns:p14="http://schemas.microsoft.com/office/powerpoint/2010/main" val="1293413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Arial" charset="0"/>
                <a:ea typeface="+mn-ea"/>
                <a:cs typeface="+mn-cs"/>
              </a:rPr>
              <a:t>So now that you’ve done your</a:t>
            </a:r>
            <a:r>
              <a:rPr lang="en-US" sz="1200" kern="1200" baseline="0" dirty="0" smtClean="0">
                <a:solidFill>
                  <a:schemeClr val="tx1"/>
                </a:solidFill>
                <a:latin typeface="Arial" charset="0"/>
                <a:ea typeface="+mn-ea"/>
                <a:cs typeface="+mn-cs"/>
              </a:rPr>
              <a:t> prep work. You’ve made an outline and scripted your presentation. You’ve learned what it takes to build an effective slide. You are now ready to actually format and design your presentation</a:t>
            </a:r>
            <a:endParaRPr lang="en-US" dirty="0"/>
          </a:p>
        </p:txBody>
      </p:sp>
      <p:sp>
        <p:nvSpPr>
          <p:cNvPr id="4" name="Slide Number Placeholder 3"/>
          <p:cNvSpPr>
            <a:spLocks noGrp="1"/>
          </p:cNvSpPr>
          <p:nvPr>
            <p:ph type="sldNum" sz="quarter" idx="10"/>
          </p:nvPr>
        </p:nvSpPr>
        <p:spPr/>
        <p:txBody>
          <a:bodyPr/>
          <a:lstStyle/>
          <a:p>
            <a:pPr>
              <a:defRPr/>
            </a:pPr>
            <a:fld id="{745DED09-7B84-4EA2-8053-747969CB4874}" type="slidenum">
              <a:rPr lang="en-US" smtClean="0"/>
              <a:pPr>
                <a:defRPr/>
              </a:pPr>
              <a:t>14</a:t>
            </a:fld>
            <a:endParaRPr lang="en-US" dirty="0"/>
          </a:p>
        </p:txBody>
      </p:sp>
    </p:spTree>
    <p:extLst>
      <p:ext uri="{BB962C8B-B14F-4D97-AF65-F5344CB8AC3E}">
        <p14:creationId xmlns:p14="http://schemas.microsoft.com/office/powerpoint/2010/main" val="34812470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100" baseline="0" dirty="0" smtClean="0"/>
              <a:t>Formatting refers to how your presentation will look – the fonts, the colors, the position of slide titles, bulleted texts, images, etc.</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100" baseline="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100" baseline="0" dirty="0" smtClean="0"/>
              <a:t>Simple and most importantly a consistent and uniform look from slide to slide is what will produce a professional looking presentation</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1" kern="1200" dirty="0" smtClean="0">
              <a:solidFill>
                <a:schemeClr val="tx1"/>
              </a:solidFill>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dirty="0" smtClean="0">
                <a:solidFill>
                  <a:schemeClr val="tx1"/>
                </a:solidFill>
                <a:latin typeface="Arial" charset="0"/>
                <a:ea typeface="+mn-ea"/>
                <a:cs typeface="+mn-cs"/>
              </a:rPr>
              <a:t>Start by creating or selecting a template or style for your</a:t>
            </a:r>
            <a:r>
              <a:rPr lang="en-US" sz="1200" b="1" kern="1200" baseline="0" dirty="0" smtClean="0">
                <a:solidFill>
                  <a:schemeClr val="tx1"/>
                </a:solidFill>
                <a:latin typeface="Arial" charset="0"/>
                <a:ea typeface="+mn-ea"/>
                <a:cs typeface="+mn-cs"/>
              </a:rPr>
              <a:t> slides</a:t>
            </a:r>
            <a:r>
              <a:rPr lang="en-US" sz="1200" b="1" kern="1200" dirty="0" smtClean="0">
                <a:solidFill>
                  <a:schemeClr val="tx1"/>
                </a:solidFill>
                <a:latin typeface="Arial" charset="0"/>
                <a:ea typeface="+mn-ea"/>
                <a:cs typeface="+mn-cs"/>
              </a:rPr>
              <a:t>.</a:t>
            </a:r>
            <a:r>
              <a:rPr lang="en-US" sz="1200" b="0" kern="1200" dirty="0" smtClean="0">
                <a:solidFill>
                  <a:schemeClr val="tx1"/>
                </a:solidFill>
                <a:latin typeface="Arial" charset="0"/>
                <a:ea typeface="+mn-ea"/>
                <a:cs typeface="+mn-cs"/>
              </a:rPr>
              <a:t> Depending upon your comfort level with PowerPoint – you can build master slides</a:t>
            </a:r>
            <a:r>
              <a:rPr lang="en-US" sz="1200" b="0" kern="1200" baseline="0" dirty="0" smtClean="0">
                <a:solidFill>
                  <a:schemeClr val="tx1"/>
                </a:solidFill>
                <a:latin typeface="Arial" charset="0"/>
                <a:ea typeface="+mn-ea"/>
                <a:cs typeface="+mn-cs"/>
              </a:rPr>
              <a:t> to create a template.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kern="1200" baseline="0" dirty="0" smtClean="0">
                <a:solidFill>
                  <a:schemeClr val="tx1"/>
                </a:solidFill>
                <a:latin typeface="Arial" charset="0"/>
                <a:ea typeface="+mn-ea"/>
                <a:cs typeface="+mn-cs"/>
              </a:rPr>
              <a:t>OR select an already created PowerPoint template from their Theme Library. The template will give you slide layouts to use for different types of slides: title slide, text slides, divider slides, and more</a:t>
            </a:r>
            <a:endParaRPr lang="en-US" sz="1200" b="0" kern="1200" dirty="0" smtClean="0">
              <a:solidFill>
                <a:schemeClr val="tx1"/>
              </a:solidFill>
              <a:latin typeface="Arial" charset="0"/>
              <a:ea typeface="+mn-ea"/>
              <a:cs typeface="+mn-cs"/>
            </a:endParaRPr>
          </a:p>
          <a:p>
            <a:endParaRPr lang="en-US" sz="1200" b="1" kern="1200" dirty="0" smtClean="0">
              <a:solidFill>
                <a:schemeClr val="tx1"/>
              </a:solidFill>
              <a:latin typeface="Arial" charset="0"/>
              <a:ea typeface="+mn-ea"/>
              <a:cs typeface="+mn-cs"/>
            </a:endParaRPr>
          </a:p>
          <a:p>
            <a:r>
              <a:rPr lang="en-US" sz="1200" b="0" i="0" kern="1200" dirty="0" smtClean="0">
                <a:solidFill>
                  <a:schemeClr val="tx1"/>
                </a:solidFill>
                <a:latin typeface="Arial" charset="0"/>
                <a:ea typeface="+mn-ea"/>
                <a:cs typeface="+mn-cs"/>
              </a:rPr>
              <a:t>than </a:t>
            </a:r>
            <a:r>
              <a:rPr lang="en-US" sz="1200" b="0" i="0" kern="1200" dirty="0" smtClean="0">
                <a:solidFill>
                  <a:schemeClr val="tx1"/>
                </a:solidFill>
                <a:latin typeface="Arial" charset="0"/>
                <a:ea typeface="+mn-ea"/>
                <a:cs typeface="+mn-cs"/>
              </a:rPr>
              <a:t>that and you risk losing your audience as they sort it all out.</a:t>
            </a:r>
            <a:endParaRPr lang="en-US" dirty="0"/>
          </a:p>
        </p:txBody>
      </p:sp>
      <p:sp>
        <p:nvSpPr>
          <p:cNvPr id="4" name="Slide Number Placeholder 3"/>
          <p:cNvSpPr>
            <a:spLocks noGrp="1"/>
          </p:cNvSpPr>
          <p:nvPr>
            <p:ph type="sldNum" sz="quarter" idx="10"/>
          </p:nvPr>
        </p:nvSpPr>
        <p:spPr/>
        <p:txBody>
          <a:bodyPr/>
          <a:lstStyle/>
          <a:p>
            <a:pPr>
              <a:defRPr/>
            </a:pPr>
            <a:fld id="{745DED09-7B84-4EA2-8053-747969CB4874}" type="slidenum">
              <a:rPr lang="en-US" smtClean="0"/>
              <a:pPr>
                <a:defRPr/>
              </a:pPr>
              <a:t>15</a:t>
            </a:fld>
            <a:endParaRPr lang="en-US" dirty="0"/>
          </a:p>
        </p:txBody>
      </p:sp>
    </p:spTree>
    <p:extLst>
      <p:ext uri="{BB962C8B-B14F-4D97-AF65-F5344CB8AC3E}">
        <p14:creationId xmlns:p14="http://schemas.microsoft.com/office/powerpoint/2010/main" val="30029407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latin typeface="Arial" charset="0"/>
                <a:ea typeface="+mn-ea"/>
                <a:cs typeface="+mn-cs"/>
              </a:rPr>
              <a:t>Use </a:t>
            </a:r>
            <a:r>
              <a:rPr lang="en-US" sz="1200" b="1" kern="1200" dirty="0" smtClean="0">
                <a:solidFill>
                  <a:schemeClr val="tx1"/>
                </a:solidFill>
                <a:latin typeface="Arial" charset="0"/>
                <a:ea typeface="+mn-ea"/>
                <a:cs typeface="+mn-cs"/>
              </a:rPr>
              <a:t>a sans serif font for body text.</a:t>
            </a:r>
            <a:r>
              <a:rPr lang="en-US" sz="1200" b="0" kern="1200" dirty="0" smtClean="0">
                <a:solidFill>
                  <a:schemeClr val="tx1"/>
                </a:solidFill>
                <a:latin typeface="Arial" charset="0"/>
                <a:ea typeface="+mn-ea"/>
                <a:cs typeface="+mn-cs"/>
              </a:rPr>
              <a:t> Sans serifs like Arial, Helvetica, or Calibri tend to be the easiest to read on screens.</a:t>
            </a:r>
          </a:p>
          <a:p>
            <a:endParaRPr lang="en-US" sz="1200" b="0" kern="1200" dirty="0" smtClean="0">
              <a:solidFill>
                <a:schemeClr val="tx1"/>
              </a:solidFill>
              <a:latin typeface="Arial" charset="0"/>
              <a:ea typeface="+mn-ea"/>
              <a:cs typeface="+mn-cs"/>
            </a:endParaRPr>
          </a:p>
        </p:txBody>
      </p:sp>
      <p:sp>
        <p:nvSpPr>
          <p:cNvPr id="4" name="Slide Number Placeholder 3"/>
          <p:cNvSpPr>
            <a:spLocks noGrp="1"/>
          </p:cNvSpPr>
          <p:nvPr>
            <p:ph type="sldNum" sz="quarter" idx="10"/>
          </p:nvPr>
        </p:nvSpPr>
        <p:spPr/>
        <p:txBody>
          <a:bodyPr/>
          <a:lstStyle/>
          <a:p>
            <a:pPr>
              <a:defRPr/>
            </a:pPr>
            <a:fld id="{745DED09-7B84-4EA2-8053-747969CB4874}" type="slidenum">
              <a:rPr lang="en-US" smtClean="0"/>
              <a:pPr>
                <a:defRPr/>
              </a:pPr>
              <a:t>16</a:t>
            </a:fld>
            <a:endParaRPr lang="en-US" dirty="0"/>
          </a:p>
        </p:txBody>
      </p:sp>
    </p:spTree>
    <p:extLst>
      <p:ext uri="{BB962C8B-B14F-4D97-AF65-F5344CB8AC3E}">
        <p14:creationId xmlns:p14="http://schemas.microsoft.com/office/powerpoint/2010/main" val="30029407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latin typeface="Arial" charset="0"/>
                <a:ea typeface="+mn-ea"/>
                <a:cs typeface="+mn-cs"/>
              </a:rPr>
              <a:t>Put </a:t>
            </a:r>
            <a:r>
              <a:rPr lang="en-US" sz="1200" b="1" i="0" kern="1200" dirty="0" smtClean="0">
                <a:solidFill>
                  <a:schemeClr val="tx1"/>
                </a:solidFill>
                <a:latin typeface="Arial" charset="0"/>
                <a:ea typeface="+mn-ea"/>
                <a:cs typeface="+mn-cs"/>
              </a:rPr>
              <a:t>dark text on a light background.</a:t>
            </a:r>
            <a:r>
              <a:rPr lang="en-US" sz="1200" b="0" i="0" kern="1200" dirty="0" smtClean="0">
                <a:solidFill>
                  <a:schemeClr val="tx1"/>
                </a:solidFill>
                <a:latin typeface="Arial" charset="0"/>
                <a:ea typeface="+mn-ea"/>
                <a:cs typeface="+mn-cs"/>
              </a:rPr>
              <a:t> Again, this is easiest to read. If you must use a dark background –make sure your text is quite light (white, cream, light grey, or pastels) and maybe bump the font size up two or three notches</a:t>
            </a:r>
            <a:r>
              <a:rPr lang="en-US" sz="1200" b="0" i="0" kern="1200" dirty="0" smtClean="0">
                <a:solidFill>
                  <a:schemeClr val="tx1"/>
                </a:solidFill>
                <a:latin typeface="Arial" charset="0"/>
                <a:ea typeface="+mn-ea"/>
                <a:cs typeface="+mn-cs"/>
              </a:rPr>
              <a:t>.</a:t>
            </a:r>
            <a:endParaRPr lang="en-US" sz="1200" b="0" i="0" kern="1200" dirty="0" smtClean="0">
              <a:solidFill>
                <a:schemeClr val="tx1"/>
              </a:solidFill>
              <a:latin typeface="Arial" charset="0"/>
              <a:ea typeface="+mn-ea"/>
              <a:cs typeface="+mn-cs"/>
            </a:endParaRPr>
          </a:p>
        </p:txBody>
      </p:sp>
      <p:sp>
        <p:nvSpPr>
          <p:cNvPr id="4" name="Slide Number Placeholder 3"/>
          <p:cNvSpPr>
            <a:spLocks noGrp="1"/>
          </p:cNvSpPr>
          <p:nvPr>
            <p:ph type="sldNum" sz="quarter" idx="10"/>
          </p:nvPr>
        </p:nvSpPr>
        <p:spPr/>
        <p:txBody>
          <a:bodyPr/>
          <a:lstStyle/>
          <a:p>
            <a:pPr>
              <a:defRPr/>
            </a:pPr>
            <a:fld id="{745DED09-7B84-4EA2-8053-747969CB4874}" type="slidenum">
              <a:rPr lang="en-US" smtClean="0"/>
              <a:pPr>
                <a:defRPr/>
              </a:pPr>
              <a:t>17</a:t>
            </a:fld>
            <a:endParaRPr lang="en-US" dirty="0"/>
          </a:p>
        </p:txBody>
      </p:sp>
    </p:spTree>
    <p:extLst>
      <p:ext uri="{BB962C8B-B14F-4D97-AF65-F5344CB8AC3E}">
        <p14:creationId xmlns:p14="http://schemas.microsoft.com/office/powerpoint/2010/main" val="30029407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latin typeface="Arial" charset="0"/>
                <a:ea typeface="+mn-ea"/>
                <a:cs typeface="+mn-cs"/>
              </a:rPr>
              <a:t>Align </a:t>
            </a:r>
            <a:r>
              <a:rPr lang="en-US" sz="1200" b="1" i="0" kern="1200" dirty="0" smtClean="0">
                <a:solidFill>
                  <a:schemeClr val="tx1"/>
                </a:solidFill>
                <a:latin typeface="Arial" charset="0"/>
                <a:ea typeface="+mn-ea"/>
                <a:cs typeface="+mn-cs"/>
              </a:rPr>
              <a:t>text left or right. </a:t>
            </a:r>
            <a:r>
              <a:rPr lang="en-US" sz="1200" b="0" i="0" kern="1200" dirty="0" smtClean="0">
                <a:solidFill>
                  <a:schemeClr val="tx1"/>
                </a:solidFill>
                <a:latin typeface="Arial" charset="0"/>
                <a:ea typeface="+mn-ea"/>
                <a:cs typeface="+mn-cs"/>
              </a:rPr>
              <a:t>Centered text is harder to read and looks amateurish. Line up all your text to a right-hand or left-hand baseline – it will look better and be easier to follow.</a:t>
            </a:r>
          </a:p>
          <a:p>
            <a:endParaRPr lang="en-US" sz="1200" b="0" i="0" kern="1200" dirty="0" smtClean="0">
              <a:solidFill>
                <a:schemeClr val="tx1"/>
              </a:solidFill>
              <a:latin typeface="Arial" charset="0"/>
              <a:ea typeface="+mn-ea"/>
              <a:cs typeface="+mn-cs"/>
            </a:endParaRPr>
          </a:p>
          <a:p>
            <a:r>
              <a:rPr lang="en-US" sz="1200" b="1" i="0" kern="1200" dirty="0" smtClean="0">
                <a:solidFill>
                  <a:schemeClr val="tx1"/>
                </a:solidFill>
                <a:latin typeface="Arial" charset="0"/>
                <a:ea typeface="+mn-ea"/>
                <a:cs typeface="+mn-cs"/>
              </a:rPr>
              <a:t>Avoid clutter.</a:t>
            </a:r>
            <a:r>
              <a:rPr lang="en-US" sz="1200" b="0" i="0" kern="1200" dirty="0" smtClean="0">
                <a:solidFill>
                  <a:schemeClr val="tx1"/>
                </a:solidFill>
                <a:latin typeface="Arial" charset="0"/>
                <a:ea typeface="+mn-ea"/>
                <a:cs typeface="+mn-cs"/>
              </a:rPr>
              <a:t> A headline, a few bullet points, maybe an image – anything more than that and you risk losing your audience as they sort it all out.</a:t>
            </a:r>
            <a:endParaRPr lang="en-US" dirty="0"/>
          </a:p>
        </p:txBody>
      </p:sp>
      <p:sp>
        <p:nvSpPr>
          <p:cNvPr id="4" name="Slide Number Placeholder 3"/>
          <p:cNvSpPr>
            <a:spLocks noGrp="1"/>
          </p:cNvSpPr>
          <p:nvPr>
            <p:ph type="sldNum" sz="quarter" idx="10"/>
          </p:nvPr>
        </p:nvSpPr>
        <p:spPr/>
        <p:txBody>
          <a:bodyPr/>
          <a:lstStyle/>
          <a:p>
            <a:pPr>
              <a:defRPr/>
            </a:pPr>
            <a:fld id="{745DED09-7B84-4EA2-8053-747969CB4874}" type="slidenum">
              <a:rPr lang="en-US" smtClean="0"/>
              <a:pPr>
                <a:defRPr/>
              </a:pPr>
              <a:t>18</a:t>
            </a:fld>
            <a:endParaRPr lang="en-US" dirty="0"/>
          </a:p>
        </p:txBody>
      </p:sp>
    </p:spTree>
    <p:extLst>
      <p:ext uri="{BB962C8B-B14F-4D97-AF65-F5344CB8AC3E}">
        <p14:creationId xmlns:p14="http://schemas.microsoft.com/office/powerpoint/2010/main" val="30029407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45DED09-7B84-4EA2-8053-747969CB4874}" type="slidenum">
              <a:rPr lang="en-US" smtClean="0"/>
              <a:pPr>
                <a:defRPr/>
              </a:pPr>
              <a:t>19</a:t>
            </a:fld>
            <a:endParaRPr lang="en-US" dirty="0"/>
          </a:p>
        </p:txBody>
      </p:sp>
    </p:spTree>
    <p:extLst>
      <p:ext uri="{BB962C8B-B14F-4D97-AF65-F5344CB8AC3E}">
        <p14:creationId xmlns:p14="http://schemas.microsoft.com/office/powerpoint/2010/main" val="30638140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45DED09-7B84-4EA2-8053-747969CB4874}" type="slidenum">
              <a:rPr lang="en-US" smtClean="0"/>
              <a:pPr>
                <a:defRPr/>
              </a:pPr>
              <a:t>20</a:t>
            </a:fld>
            <a:endParaRPr lang="en-US" dirty="0"/>
          </a:p>
        </p:txBody>
      </p:sp>
    </p:spTree>
    <p:extLst>
      <p:ext uri="{BB962C8B-B14F-4D97-AF65-F5344CB8AC3E}">
        <p14:creationId xmlns:p14="http://schemas.microsoft.com/office/powerpoint/2010/main" val="30638140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45DED09-7B84-4EA2-8053-747969CB4874}" type="slidenum">
              <a:rPr lang="en-US" smtClean="0"/>
              <a:pPr>
                <a:defRPr/>
              </a:pPr>
              <a:t>21</a:t>
            </a:fld>
            <a:endParaRPr lang="en-US" dirty="0"/>
          </a:p>
        </p:txBody>
      </p:sp>
    </p:spTree>
    <p:extLst>
      <p:ext uri="{BB962C8B-B14F-4D97-AF65-F5344CB8AC3E}">
        <p14:creationId xmlns:p14="http://schemas.microsoft.com/office/powerpoint/2010/main" val="3063814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Arial" charset="0"/>
                <a:ea typeface="+mn-ea"/>
                <a:cs typeface="+mn-cs"/>
              </a:rPr>
              <a:t>Specifically, we will discuss how to build your presentation </a:t>
            </a:r>
            <a:r>
              <a:rPr lang="mr-IN" sz="1200" kern="1200" dirty="0" smtClean="0">
                <a:solidFill>
                  <a:schemeClr val="tx1"/>
                </a:solidFill>
                <a:latin typeface="Arial" charset="0"/>
                <a:ea typeface="+mn-ea"/>
                <a:cs typeface="+mn-cs"/>
              </a:rPr>
              <a:t>–</a:t>
            </a:r>
            <a:r>
              <a:rPr lang="en-US" sz="1200" kern="1200" dirty="0" smtClean="0">
                <a:solidFill>
                  <a:schemeClr val="tx1"/>
                </a:solidFill>
                <a:latin typeface="Arial" charset="0"/>
                <a:ea typeface="+mn-ea"/>
                <a:cs typeface="+mn-cs"/>
              </a:rPr>
              <a:t> that</a:t>
            </a:r>
            <a:r>
              <a:rPr lang="en-US" sz="1200" kern="1200" baseline="0" dirty="0" smtClean="0">
                <a:solidFill>
                  <a:schemeClr val="tx1"/>
                </a:solidFill>
                <a:latin typeface="Arial" charset="0"/>
                <a:ea typeface="+mn-ea"/>
                <a:cs typeface="+mn-cs"/>
              </a:rPr>
              <a:t> is how to develop your content so that you message is clear, concise and effective.</a:t>
            </a:r>
          </a:p>
          <a:p>
            <a:r>
              <a:rPr lang="en-US" sz="1200" kern="1200" baseline="0" dirty="0" smtClean="0">
                <a:solidFill>
                  <a:schemeClr val="tx1"/>
                </a:solidFill>
                <a:latin typeface="Arial" charset="0"/>
                <a:ea typeface="+mn-ea"/>
                <a:cs typeface="+mn-cs"/>
              </a:rPr>
              <a:t>Then we will review creating an effective slide </a:t>
            </a:r>
            <a:r>
              <a:rPr lang="mr-IN" sz="1200" kern="1200" baseline="0" dirty="0" smtClean="0">
                <a:solidFill>
                  <a:schemeClr val="tx1"/>
                </a:solidFill>
                <a:latin typeface="Arial" charset="0"/>
                <a:ea typeface="+mn-ea"/>
                <a:cs typeface="+mn-cs"/>
              </a:rPr>
              <a:t>–</a:t>
            </a:r>
            <a:r>
              <a:rPr lang="en-US" sz="1200" kern="1200" baseline="0" dirty="0" smtClean="0">
                <a:solidFill>
                  <a:schemeClr val="tx1"/>
                </a:solidFill>
                <a:latin typeface="Arial" charset="0"/>
                <a:ea typeface="+mn-ea"/>
                <a:cs typeface="+mn-cs"/>
              </a:rPr>
              <a:t> what should and should not be on the slide </a:t>
            </a:r>
          </a:p>
          <a:p>
            <a:r>
              <a:rPr lang="en-US" sz="1200" kern="1200" baseline="0" dirty="0" smtClean="0">
                <a:solidFill>
                  <a:schemeClr val="tx1"/>
                </a:solidFill>
                <a:latin typeface="Arial" charset="0"/>
                <a:ea typeface="+mn-ea"/>
                <a:cs typeface="+mn-cs"/>
              </a:rPr>
              <a:t>Next, we’ll discuss ways to add pizazz to your presentation with formatting and design tips</a:t>
            </a:r>
          </a:p>
          <a:p>
            <a:r>
              <a:rPr lang="en-US" sz="1200" kern="1200" baseline="0" dirty="0" smtClean="0">
                <a:solidFill>
                  <a:schemeClr val="tx1"/>
                </a:solidFill>
                <a:latin typeface="Arial" charset="0"/>
                <a:ea typeface="+mn-ea"/>
                <a:cs typeface="+mn-cs"/>
              </a:rPr>
              <a:t>Then we’ll review best practices for how to present the dynamic presentation that you’ve built</a:t>
            </a:r>
          </a:p>
          <a:p>
            <a:r>
              <a:rPr lang="en-US" sz="1200" kern="1200" baseline="0" dirty="0" smtClean="0">
                <a:solidFill>
                  <a:schemeClr val="tx1"/>
                </a:solidFill>
                <a:latin typeface="Arial" charset="0"/>
                <a:ea typeface="+mn-ea"/>
                <a:cs typeface="+mn-cs"/>
              </a:rPr>
              <a:t>Finally, we’ll open the floor for questions and answers</a:t>
            </a:r>
            <a:endParaRPr lang="en-US" dirty="0"/>
          </a:p>
        </p:txBody>
      </p:sp>
      <p:sp>
        <p:nvSpPr>
          <p:cNvPr id="4" name="Slide Number Placeholder 3"/>
          <p:cNvSpPr>
            <a:spLocks noGrp="1"/>
          </p:cNvSpPr>
          <p:nvPr>
            <p:ph type="sldNum" sz="quarter" idx="10"/>
          </p:nvPr>
        </p:nvSpPr>
        <p:spPr/>
        <p:txBody>
          <a:bodyPr/>
          <a:lstStyle/>
          <a:p>
            <a:pPr>
              <a:defRPr/>
            </a:pPr>
            <a:fld id="{745DED09-7B84-4EA2-8053-747969CB4874}" type="slidenum">
              <a:rPr lang="en-US" smtClean="0"/>
              <a:pPr>
                <a:defRPr/>
              </a:pPr>
              <a:t>2</a:t>
            </a:fld>
            <a:endParaRPr lang="en-US" dirty="0"/>
          </a:p>
        </p:txBody>
      </p:sp>
    </p:spTree>
    <p:extLst>
      <p:ext uri="{BB962C8B-B14F-4D97-AF65-F5344CB8AC3E}">
        <p14:creationId xmlns:p14="http://schemas.microsoft.com/office/powerpoint/2010/main" val="34812470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6075" lvl="1" indent="0">
              <a:buFont typeface="+mj-lt"/>
              <a:buNone/>
            </a:pPr>
            <a:r>
              <a:rPr lang="en-US" sz="1100" dirty="0" smtClean="0"/>
              <a:t>Because PPT</a:t>
            </a:r>
            <a:r>
              <a:rPr lang="en-US" sz="1100" baseline="0" dirty="0" smtClean="0"/>
              <a:t> offers a lot of ways to add visual “flash” to a slide – does not mean you should use all of them. Fades, swipes, flashing text, etc. can be annoying to the viewer. Instead, focus on concise slides that are consistent from beginning to end. This gives your presentation a more professional look</a:t>
            </a:r>
            <a:endParaRPr lang="en-US" dirty="0"/>
          </a:p>
        </p:txBody>
      </p:sp>
      <p:sp>
        <p:nvSpPr>
          <p:cNvPr id="4" name="Slide Number Placeholder 3"/>
          <p:cNvSpPr>
            <a:spLocks noGrp="1"/>
          </p:cNvSpPr>
          <p:nvPr>
            <p:ph type="sldNum" sz="quarter" idx="10"/>
          </p:nvPr>
        </p:nvSpPr>
        <p:spPr/>
        <p:txBody>
          <a:bodyPr/>
          <a:lstStyle/>
          <a:p>
            <a:pPr>
              <a:defRPr/>
            </a:pPr>
            <a:fld id="{745DED09-7B84-4EA2-8053-747969CB4874}" type="slidenum">
              <a:rPr lang="en-US" smtClean="0"/>
              <a:pPr>
                <a:defRPr/>
              </a:pPr>
              <a:t>22</a:t>
            </a:fld>
            <a:endParaRPr lang="en-US" dirty="0"/>
          </a:p>
        </p:txBody>
      </p:sp>
    </p:spTree>
    <p:extLst>
      <p:ext uri="{BB962C8B-B14F-4D97-AF65-F5344CB8AC3E}">
        <p14:creationId xmlns:p14="http://schemas.microsoft.com/office/powerpoint/2010/main" val="30029407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6075" lvl="1" indent="0">
              <a:buFont typeface="+mj-lt"/>
              <a:buNone/>
            </a:pPr>
            <a:r>
              <a:rPr lang="en-US" sz="1100" dirty="0" smtClean="0"/>
              <a:t>Because PPT</a:t>
            </a:r>
            <a:r>
              <a:rPr lang="en-US" sz="1100" baseline="0" dirty="0" smtClean="0"/>
              <a:t> offers a lot of ways to add visual “flash” to a slide – does not mean you should use all of them. Fades, swipes, flashing text, etc. can be annoying to the viewer. Instead, focus on concise slides that are consistent from beginning to end. This gives your presentation a more professional look</a:t>
            </a:r>
            <a:endParaRPr lang="en-US" dirty="0"/>
          </a:p>
        </p:txBody>
      </p:sp>
      <p:sp>
        <p:nvSpPr>
          <p:cNvPr id="4" name="Slide Number Placeholder 3"/>
          <p:cNvSpPr>
            <a:spLocks noGrp="1"/>
          </p:cNvSpPr>
          <p:nvPr>
            <p:ph type="sldNum" sz="quarter" idx="10"/>
          </p:nvPr>
        </p:nvSpPr>
        <p:spPr/>
        <p:txBody>
          <a:bodyPr/>
          <a:lstStyle/>
          <a:p>
            <a:pPr>
              <a:defRPr/>
            </a:pPr>
            <a:fld id="{745DED09-7B84-4EA2-8053-747969CB4874}" type="slidenum">
              <a:rPr lang="en-US" smtClean="0"/>
              <a:pPr>
                <a:defRPr/>
              </a:pPr>
              <a:t>23</a:t>
            </a:fld>
            <a:endParaRPr lang="en-US" dirty="0"/>
          </a:p>
        </p:txBody>
      </p:sp>
    </p:spTree>
    <p:extLst>
      <p:ext uri="{BB962C8B-B14F-4D97-AF65-F5344CB8AC3E}">
        <p14:creationId xmlns:p14="http://schemas.microsoft.com/office/powerpoint/2010/main" val="30029407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45DED09-7B84-4EA2-8053-747969CB4874}" type="slidenum">
              <a:rPr lang="en-US" smtClean="0"/>
              <a:pPr>
                <a:defRPr/>
              </a:pPr>
              <a:t>24</a:t>
            </a:fld>
            <a:endParaRPr lang="en-US" dirty="0"/>
          </a:p>
        </p:txBody>
      </p:sp>
    </p:spTree>
    <p:extLst>
      <p:ext uri="{BB962C8B-B14F-4D97-AF65-F5344CB8AC3E}">
        <p14:creationId xmlns:p14="http://schemas.microsoft.com/office/powerpoint/2010/main" val="8786226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is a perfect example of overcrowding.</a:t>
            </a:r>
            <a:r>
              <a:rPr lang="en-US" baseline="0" dirty="0" smtClean="0"/>
              <a:t> </a:t>
            </a:r>
          </a:p>
          <a:p>
            <a:endParaRPr lang="en-US" baseline="0" dirty="0" smtClean="0"/>
          </a:p>
          <a:p>
            <a:r>
              <a:rPr lang="en-US" baseline="0" dirty="0" smtClean="0"/>
              <a:t>Your audience does not know where to look – they don’t know what is the most important message on this slide</a:t>
            </a:r>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fld id="{745DED09-7B84-4EA2-8053-747969CB4874}" type="slidenum">
              <a:rPr lang="en-US" smtClean="0"/>
              <a:pPr>
                <a:defRPr/>
              </a:pPr>
              <a:t>25</a:t>
            </a:fld>
            <a:endParaRPr lang="en-US" dirty="0"/>
          </a:p>
        </p:txBody>
      </p:sp>
    </p:spTree>
    <p:extLst>
      <p:ext uri="{BB962C8B-B14F-4D97-AF65-F5344CB8AC3E}">
        <p14:creationId xmlns:p14="http://schemas.microsoft.com/office/powerpoint/2010/main" val="41879844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What the presenter wants to highlight [CLICK]  is the fact that there are fewer full time employed female priests than male priests --- but that message gets lost</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fld id="{745DED09-7B84-4EA2-8053-747969CB4874}" type="slidenum">
              <a:rPr lang="en-US" smtClean="0"/>
              <a:pPr>
                <a:defRPr/>
              </a:pPr>
              <a:t>26</a:t>
            </a:fld>
            <a:endParaRPr lang="en-US" dirty="0"/>
          </a:p>
        </p:txBody>
      </p:sp>
    </p:spTree>
    <p:extLst>
      <p:ext uri="{BB962C8B-B14F-4D97-AF65-F5344CB8AC3E}">
        <p14:creationId xmlns:p14="http://schemas.microsoft.com/office/powerpoint/2010/main" val="41879844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Instead – find</a:t>
            </a:r>
            <a:r>
              <a:rPr lang="en-US" baseline="0" dirty="0" smtClean="0"/>
              <a:t> a way to highlight your main take away</a:t>
            </a:r>
          </a:p>
          <a:p>
            <a:r>
              <a:rPr lang="en-US" baseline="0" dirty="0" smtClean="0"/>
              <a:t>CLICK</a:t>
            </a:r>
          </a:p>
          <a:p>
            <a:r>
              <a:rPr lang="en-US" baseline="0" dirty="0" smtClean="0"/>
              <a:t>CLICK</a:t>
            </a:r>
          </a:p>
          <a:p>
            <a:endParaRPr lang="en-US" dirty="0"/>
          </a:p>
        </p:txBody>
      </p:sp>
      <p:sp>
        <p:nvSpPr>
          <p:cNvPr id="4" name="Slide Number Placeholder 3"/>
          <p:cNvSpPr>
            <a:spLocks noGrp="1"/>
          </p:cNvSpPr>
          <p:nvPr>
            <p:ph type="sldNum" sz="quarter" idx="10"/>
          </p:nvPr>
        </p:nvSpPr>
        <p:spPr/>
        <p:txBody>
          <a:bodyPr/>
          <a:lstStyle/>
          <a:p>
            <a:pPr>
              <a:defRPr/>
            </a:pPr>
            <a:fld id="{745DED09-7B84-4EA2-8053-747969CB4874}" type="slidenum">
              <a:rPr lang="en-US" smtClean="0"/>
              <a:pPr>
                <a:defRPr/>
              </a:pPr>
              <a:t>27</a:t>
            </a:fld>
            <a:endParaRPr lang="en-US" dirty="0"/>
          </a:p>
        </p:txBody>
      </p:sp>
    </p:spTree>
    <p:extLst>
      <p:ext uri="{BB962C8B-B14F-4D97-AF65-F5344CB8AC3E}">
        <p14:creationId xmlns:p14="http://schemas.microsoft.com/office/powerpoint/2010/main" val="33653371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dirty="0">
              <a:ea typeface="MS PGothic" charset="0"/>
              <a:cs typeface="MS PGothic" charset="0"/>
            </a:endParaRPr>
          </a:p>
        </p:txBody>
      </p:sp>
      <p:sp>
        <p:nvSpPr>
          <p:cNvPr id="19460"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fld id="{C13FF78C-904C-3E49-BA32-829CACB8B195}" type="slidenum">
              <a:rPr lang="en-US" smtClean="0">
                <a:ea typeface="MS PGothic" charset="0"/>
                <a:cs typeface="MS PGothic" charset="0"/>
              </a:rPr>
              <a:pPr eaLnBrk="1" hangingPunct="1">
                <a:defRPr/>
              </a:pPr>
              <a:t>33</a:t>
            </a:fld>
            <a:endParaRPr lang="en-US" dirty="0" smtClean="0">
              <a:ea typeface="MS PGothic" charset="0"/>
              <a:cs typeface="MS PGothic"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Arial" charset="0"/>
                <a:ea typeface="+mn-ea"/>
                <a:cs typeface="+mn-cs"/>
              </a:rPr>
              <a:t>There are two schools of thought about images in presentations. Some say they add visual interest and keep audiences engaged; others say images are an unnecessary distraction.</a:t>
            </a:r>
          </a:p>
          <a:p>
            <a:r>
              <a:rPr lang="en-US" sz="1200" kern="1200" dirty="0" smtClean="0">
                <a:solidFill>
                  <a:schemeClr val="tx1"/>
                </a:solidFill>
                <a:latin typeface="Arial" charset="0"/>
                <a:ea typeface="+mn-ea"/>
                <a:cs typeface="+mn-cs"/>
              </a:rPr>
              <a:t>Both arguments have some merit, so I always</a:t>
            </a:r>
            <a:r>
              <a:rPr lang="en-US" sz="1200" kern="1200" baseline="0" dirty="0" smtClean="0">
                <a:solidFill>
                  <a:schemeClr val="tx1"/>
                </a:solidFill>
                <a:latin typeface="Arial" charset="0"/>
                <a:ea typeface="+mn-ea"/>
                <a:cs typeface="+mn-cs"/>
              </a:rPr>
              <a:t> lean towards using images IF they:</a:t>
            </a:r>
          </a:p>
          <a:p>
            <a:pPr marL="228600" indent="-228600">
              <a:buAutoNum type="arabicParenR"/>
            </a:pPr>
            <a:r>
              <a:rPr lang="en-US" sz="1200" kern="1200" baseline="0" dirty="0" smtClean="0">
                <a:solidFill>
                  <a:schemeClr val="tx1"/>
                </a:solidFill>
                <a:latin typeface="Arial" charset="0"/>
                <a:ea typeface="+mn-ea"/>
                <a:cs typeface="+mn-cs"/>
              </a:rPr>
              <a:t>add important information </a:t>
            </a:r>
          </a:p>
          <a:p>
            <a:pPr marL="228600" indent="-228600">
              <a:buAutoNum type="arabicParenR"/>
            </a:pPr>
            <a:r>
              <a:rPr lang="en-US" sz="1200" kern="1200" baseline="0" dirty="0" smtClean="0">
                <a:solidFill>
                  <a:schemeClr val="tx1"/>
                </a:solidFill>
                <a:latin typeface="Arial" charset="0"/>
                <a:ea typeface="+mn-ea"/>
                <a:cs typeface="+mn-cs"/>
              </a:rPr>
              <a:t>Make an abstract point more concrete</a:t>
            </a:r>
          </a:p>
          <a:p>
            <a:pPr marL="228600" indent="-228600">
              <a:buAutoNum type="arabicParenR"/>
            </a:pPr>
            <a:r>
              <a:rPr lang="en-US" sz="1200" kern="1200" baseline="0" dirty="0" smtClean="0">
                <a:solidFill>
                  <a:schemeClr val="tx1"/>
                </a:solidFill>
                <a:latin typeface="Arial" charset="0"/>
                <a:ea typeface="+mn-ea"/>
                <a:cs typeface="+mn-cs"/>
              </a:rPr>
              <a:t>Drive home your message [CLICK[</a:t>
            </a:r>
          </a:p>
          <a:p>
            <a:pPr marL="228600" indent="-228600">
              <a:buAutoNum type="arabicParenR"/>
            </a:pPr>
            <a:endParaRPr lang="en-US" sz="1200" kern="1200" baseline="0" dirty="0" smtClean="0">
              <a:solidFill>
                <a:schemeClr val="tx1"/>
              </a:solidFill>
              <a:latin typeface="Arial" charset="0"/>
              <a:ea typeface="+mn-ea"/>
              <a:cs typeface="+mn-cs"/>
            </a:endParaRPr>
          </a:p>
          <a:p>
            <a:pPr marL="171450" indent="-171450">
              <a:buFontTx/>
              <a:buChar char="-"/>
            </a:pPr>
            <a:r>
              <a:rPr lang="en-US" dirty="0" smtClean="0"/>
              <a:t>Avoid Microsoft’s built-in clip art gallery: anything</a:t>
            </a:r>
            <a:r>
              <a:rPr lang="en-US" baseline="0" dirty="0" smtClean="0"/>
              <a:t> in those galleries has been seen by everyone in your audience thousands of times</a:t>
            </a:r>
          </a:p>
          <a:p>
            <a:pPr marL="171450" indent="-171450">
              <a:buFontTx/>
              <a:buChar char="-"/>
            </a:pPr>
            <a:r>
              <a:rPr lang="en-US" baseline="0" dirty="0" smtClean="0"/>
              <a:t> [CLICK]– they tend to look dated and cliché</a:t>
            </a:r>
            <a:endParaRPr lang="en-US" dirty="0" smtClean="0"/>
          </a:p>
          <a:p>
            <a:pPr marL="171450" indent="-171450">
              <a:buFontTx/>
              <a:buChar char="-"/>
            </a:pPr>
            <a:r>
              <a:rPr lang="en-US" dirty="0" smtClean="0"/>
              <a:t>Use quality illustrations, photographs, or clip art – which</a:t>
            </a:r>
            <a:r>
              <a:rPr lang="en-US" baseline="0" dirty="0" smtClean="0"/>
              <a:t> will achieve a more</a:t>
            </a:r>
          </a:p>
          <a:p>
            <a:pPr marL="171450" indent="-171450">
              <a:buFontTx/>
              <a:buChar char="-"/>
            </a:pPr>
            <a:r>
              <a:rPr lang="en-US" baseline="0" dirty="0" smtClean="0"/>
              <a:t>[CLICK] polished and professional look</a:t>
            </a:r>
          </a:p>
        </p:txBody>
      </p:sp>
      <p:sp>
        <p:nvSpPr>
          <p:cNvPr id="4" name="Slide Number Placeholder 3"/>
          <p:cNvSpPr>
            <a:spLocks noGrp="1"/>
          </p:cNvSpPr>
          <p:nvPr>
            <p:ph type="sldNum" sz="quarter" idx="10"/>
          </p:nvPr>
        </p:nvSpPr>
        <p:spPr/>
        <p:txBody>
          <a:bodyPr/>
          <a:lstStyle/>
          <a:p>
            <a:pPr>
              <a:defRPr/>
            </a:pPr>
            <a:fld id="{745DED09-7B84-4EA2-8053-747969CB4874}" type="slidenum">
              <a:rPr lang="en-US" smtClean="0"/>
              <a:pPr>
                <a:defRPr/>
              </a:pPr>
              <a:t>34</a:t>
            </a:fld>
            <a:endParaRPr lang="en-US" dirty="0"/>
          </a:p>
        </p:txBody>
      </p:sp>
    </p:spTree>
    <p:extLst>
      <p:ext uri="{BB962C8B-B14F-4D97-AF65-F5344CB8AC3E}">
        <p14:creationId xmlns:p14="http://schemas.microsoft.com/office/powerpoint/2010/main" val="30029407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Don’t worry, if you’re not an</a:t>
            </a:r>
            <a:r>
              <a:rPr lang="en-US" baseline="0" dirty="0" smtClean="0"/>
              <a:t> </a:t>
            </a:r>
            <a:r>
              <a:rPr lang="en-US" dirty="0" smtClean="0"/>
              <a:t>artist with amazing drawing skills, there</a:t>
            </a:r>
            <a:r>
              <a:rPr lang="en-US" baseline="0" dirty="0" smtClean="0"/>
              <a:t> are on-line options available to you…</a:t>
            </a:r>
            <a:endParaRPr lang="en-US" dirty="0" smtClean="0"/>
          </a:p>
          <a:p>
            <a:r>
              <a:rPr lang="en-US" dirty="0" smtClean="0"/>
              <a:t>- Use royalty-free photo providers, e.g., </a:t>
            </a:r>
            <a:r>
              <a:rPr lang="en-US" dirty="0" smtClean="0">
                <a:hlinkClick r:id="rId3"/>
              </a:rPr>
              <a:t>iStock</a:t>
            </a:r>
            <a:r>
              <a:rPr lang="en-US" dirty="0" smtClean="0"/>
              <a:t> – open an account and purchase images</a:t>
            </a:r>
            <a:r>
              <a:rPr lang="en-US" baseline="0" dirty="0" smtClean="0"/>
              <a:t> as you need them. There are usually images available to suit every budget</a:t>
            </a:r>
            <a:endParaRPr lang="en-US" dirty="0" smtClean="0"/>
          </a:p>
          <a:p>
            <a:pPr marL="171450" indent="-171450">
              <a:buFontTx/>
              <a:buChar char="-"/>
            </a:pPr>
            <a:r>
              <a:rPr lang="en-US" dirty="0" smtClean="0"/>
              <a:t>Use can also internet search engines to find noncommercial use images</a:t>
            </a:r>
            <a:r>
              <a:rPr lang="en-US" baseline="0" dirty="0" smtClean="0"/>
              <a:t> – these are images that the owner gives licensed permission for you to use for non-commercial and/or educational purposes only. Usually they are quite specific on how to use, if you can modify the image, and how they want citation or acknowledgement of their ownership to appear in your presentation. I’ll give a brief demonstration on how to find such an image…</a:t>
            </a:r>
          </a:p>
          <a:p>
            <a:pPr marL="171450" indent="-171450">
              <a:buFontTx/>
              <a:buChar char="-"/>
            </a:pPr>
            <a:r>
              <a:rPr lang="en-US" baseline="0" dirty="0" smtClean="0"/>
              <a:t>The search tools I most often use are:</a:t>
            </a:r>
          </a:p>
          <a:p>
            <a:pPr marL="171450" indent="-171450">
              <a:buFontTx/>
              <a:buChar char="-"/>
            </a:pPr>
            <a:r>
              <a:rPr lang="en-US" baseline="0" dirty="0" smtClean="0"/>
              <a:t>1. Size – the larger the image size, the more clarity the image will have, and</a:t>
            </a:r>
          </a:p>
          <a:p>
            <a:pPr marL="171450" indent="-171450">
              <a:buFontTx/>
              <a:buChar char="-"/>
            </a:pPr>
            <a:r>
              <a:rPr lang="en-US" baseline="0" dirty="0" smtClean="0"/>
              <a:t>2. Usage rights – the usage rights indicate how the image was labeled for use by the owner:</a:t>
            </a:r>
          </a:p>
        </p:txBody>
      </p:sp>
      <p:sp>
        <p:nvSpPr>
          <p:cNvPr id="4" name="Slide Number Placeholder 3"/>
          <p:cNvSpPr>
            <a:spLocks noGrp="1"/>
          </p:cNvSpPr>
          <p:nvPr>
            <p:ph type="sldNum" sz="quarter" idx="10"/>
          </p:nvPr>
        </p:nvSpPr>
        <p:spPr/>
        <p:txBody>
          <a:bodyPr/>
          <a:lstStyle/>
          <a:p>
            <a:pPr>
              <a:defRPr/>
            </a:pPr>
            <a:fld id="{745DED09-7B84-4EA2-8053-747969CB4874}" type="slidenum">
              <a:rPr lang="en-US" smtClean="0"/>
              <a:pPr>
                <a:defRPr/>
              </a:pPr>
              <a:t>35</a:t>
            </a:fld>
            <a:endParaRPr lang="en-US" dirty="0"/>
          </a:p>
        </p:txBody>
      </p:sp>
    </p:spTree>
    <p:extLst>
      <p:ext uri="{BB962C8B-B14F-4D97-AF65-F5344CB8AC3E}">
        <p14:creationId xmlns:p14="http://schemas.microsoft.com/office/powerpoint/2010/main" val="30029407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6075" lvl="1" indent="0">
              <a:buFont typeface="+mj-lt"/>
              <a:buNone/>
            </a:pPr>
            <a:r>
              <a:rPr lang="en-US" sz="1100" dirty="0" smtClean="0"/>
              <a:t>A lot of times you want to use a company logo to make your point – but</a:t>
            </a:r>
            <a:r>
              <a:rPr lang="en-US" sz="1100" baseline="0" dirty="0" smtClean="0"/>
              <a:t> most companies have a rigorous review process before they’ll grant permission for you to use their copyrighted logo and/or trademark images. This process can take a lot of times, and permission is not always granted.</a:t>
            </a:r>
          </a:p>
          <a:p>
            <a:pPr marL="346075" lvl="1" indent="0">
              <a:buFont typeface="+mj-lt"/>
              <a:buNone/>
            </a:pPr>
            <a:endParaRPr lang="en-US" sz="1100" baseline="0" dirty="0" smtClean="0"/>
          </a:p>
          <a:p>
            <a:pPr marL="346075" lvl="1" indent="0">
              <a:buFont typeface="+mj-lt"/>
              <a:buNone/>
            </a:pPr>
            <a:r>
              <a:rPr lang="en-US" sz="1100" baseline="0" dirty="0" smtClean="0"/>
              <a:t>So finding photographs taken in the public domain that the owner gives licensed permission to use is a great alternative.</a:t>
            </a:r>
          </a:p>
          <a:p>
            <a:pPr marL="346075" lvl="1" indent="0">
              <a:buFont typeface="+mj-lt"/>
              <a:buNone/>
            </a:pPr>
            <a:endParaRPr lang="en-US" sz="1100" baseline="0" dirty="0" smtClean="0"/>
          </a:p>
          <a:p>
            <a:pPr marL="346075" lvl="1" indent="0">
              <a:buFont typeface="+mj-lt"/>
              <a:buNone/>
            </a:pPr>
            <a:r>
              <a:rPr lang="en-US" sz="1100" baseline="0" dirty="0" smtClean="0"/>
              <a:t>In this example we found a photo of a car that displays the Volkswagen logo. The photographers gives permission for use – as long as he is credited as you see on the slide.</a:t>
            </a:r>
          </a:p>
          <a:p>
            <a:pPr marL="346075" lvl="1" indent="0">
              <a:buFont typeface="+mj-lt"/>
              <a:buNone/>
            </a:pPr>
            <a:endParaRPr lang="en-US" sz="1100" baseline="0" dirty="0" smtClean="0"/>
          </a:p>
          <a:p>
            <a:pPr marL="346075" lvl="1" indent="0">
              <a:buFont typeface="+mj-lt"/>
              <a:buNone/>
            </a:pPr>
            <a:endParaRPr lang="en-US" sz="1100" baseline="0" dirty="0" smtClean="0"/>
          </a:p>
          <a:p>
            <a:pPr marL="346075" lvl="1" indent="0">
              <a:buFont typeface="+mj-lt"/>
              <a:buNone/>
            </a:pPr>
            <a:endParaRPr lang="en-US" sz="1100" baseline="0" dirty="0" smtClean="0"/>
          </a:p>
        </p:txBody>
      </p:sp>
      <p:sp>
        <p:nvSpPr>
          <p:cNvPr id="4" name="Slide Number Placeholder 3"/>
          <p:cNvSpPr>
            <a:spLocks noGrp="1"/>
          </p:cNvSpPr>
          <p:nvPr>
            <p:ph type="sldNum" sz="quarter" idx="10"/>
          </p:nvPr>
        </p:nvSpPr>
        <p:spPr/>
        <p:txBody>
          <a:bodyPr/>
          <a:lstStyle/>
          <a:p>
            <a:pPr>
              <a:defRPr/>
            </a:pPr>
            <a:fld id="{745DED09-7B84-4EA2-8053-747969CB4874}" type="slidenum">
              <a:rPr lang="en-US" smtClean="0"/>
              <a:pPr>
                <a:defRPr/>
              </a:pPr>
              <a:t>36</a:t>
            </a:fld>
            <a:endParaRPr lang="en-US" dirty="0"/>
          </a:p>
        </p:txBody>
      </p:sp>
    </p:spTree>
    <p:extLst>
      <p:ext uri="{BB962C8B-B14F-4D97-AF65-F5344CB8AC3E}">
        <p14:creationId xmlns:p14="http://schemas.microsoft.com/office/powerpoint/2010/main" val="92722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we get started I want to introduce</a:t>
            </a:r>
            <a:r>
              <a:rPr lang="en-US" baseline="0" dirty="0" smtClean="0"/>
              <a:t> you to Jim, Jim needed help with PowerPoint presentations, and found a solution that works effectively for him.</a:t>
            </a:r>
            <a:endParaRPr lang="en-US" dirty="0"/>
          </a:p>
        </p:txBody>
      </p:sp>
      <p:sp>
        <p:nvSpPr>
          <p:cNvPr id="4" name="Slide Number Placeholder 3"/>
          <p:cNvSpPr>
            <a:spLocks noGrp="1"/>
          </p:cNvSpPr>
          <p:nvPr>
            <p:ph type="sldNum" sz="quarter" idx="10"/>
          </p:nvPr>
        </p:nvSpPr>
        <p:spPr/>
        <p:txBody>
          <a:bodyPr/>
          <a:lstStyle/>
          <a:p>
            <a:pPr>
              <a:defRPr/>
            </a:pPr>
            <a:fld id="{745DED09-7B84-4EA2-8053-747969CB4874}" type="slidenum">
              <a:rPr lang="en-US" smtClean="0"/>
              <a:pPr>
                <a:defRPr/>
              </a:pPr>
              <a:t>3</a:t>
            </a:fld>
            <a:endParaRPr lang="en-US" dirty="0"/>
          </a:p>
        </p:txBody>
      </p:sp>
    </p:spTree>
    <p:extLst>
      <p:ext uri="{BB962C8B-B14F-4D97-AF65-F5344CB8AC3E}">
        <p14:creationId xmlns:p14="http://schemas.microsoft.com/office/powerpoint/2010/main" val="35052736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Now that</a:t>
            </a:r>
            <a:r>
              <a:rPr lang="en-US" baseline="0" dirty="0" smtClean="0"/>
              <a:t> you’ve built a dynamic presentation --- you don’t want to ruin it by presenting it in a less than dynamic way. So here are a few tips</a:t>
            </a:r>
          </a:p>
          <a:p>
            <a:endParaRPr lang="en-US" dirty="0"/>
          </a:p>
        </p:txBody>
      </p:sp>
      <p:sp>
        <p:nvSpPr>
          <p:cNvPr id="4" name="Slide Number Placeholder 3"/>
          <p:cNvSpPr>
            <a:spLocks noGrp="1"/>
          </p:cNvSpPr>
          <p:nvPr>
            <p:ph type="sldNum" sz="quarter" idx="10"/>
          </p:nvPr>
        </p:nvSpPr>
        <p:spPr/>
        <p:txBody>
          <a:bodyPr/>
          <a:lstStyle/>
          <a:p>
            <a:pPr>
              <a:defRPr/>
            </a:pPr>
            <a:fld id="{745DED09-7B84-4EA2-8053-747969CB4874}" type="slidenum">
              <a:rPr lang="en-US" smtClean="0"/>
              <a:pPr>
                <a:defRPr/>
              </a:pPr>
              <a:t>37</a:t>
            </a:fld>
            <a:endParaRPr lang="en-US" dirty="0"/>
          </a:p>
        </p:txBody>
      </p:sp>
    </p:spTree>
    <p:extLst>
      <p:ext uri="{BB962C8B-B14F-4D97-AF65-F5344CB8AC3E}">
        <p14:creationId xmlns:p14="http://schemas.microsoft.com/office/powerpoint/2010/main" val="4278603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that</a:t>
            </a:r>
            <a:r>
              <a:rPr lang="en-US" baseline="0" dirty="0" smtClean="0"/>
              <a:t> you’ve built a dynamic presentation --- you don’t want to ruin it by presenting it any way but fabulously.  So here are a few tips</a:t>
            </a:r>
          </a:p>
          <a:p>
            <a:endParaRPr lang="en-US" baseline="0" dirty="0" smtClean="0"/>
          </a:p>
          <a:p>
            <a:r>
              <a:rPr lang="en-US" dirty="0" smtClean="0"/>
              <a:t>Look at the audience – If you ever wondered where you should be looking when presenting, the answer is right in front of you. Don’t just single out one person, but instead try to make eye contact with numerous people throughout the room. If you don’t do this then you aren’t engaging the audience, you are just talking to yourself. This can result in an utter lack of attention from your audience.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CLICK]Instead Talk to your audience, not at them – People hate it when they get talked at. You need to interact with your audience and create a conversation.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CLICK An easy way to do this is to ask them questions as well as letting them ask you questions.</a:t>
            </a:r>
            <a:r>
              <a:rPr lang="en-US" baseline="0" dirty="0" smtClean="0"/>
              <a:t> </a:t>
            </a:r>
            <a:r>
              <a:rPr lang="en-US" dirty="0" smtClean="0"/>
              <a:t>Show your personality – It doesn’t matter if you are presenting to a corporate crowd or to senior citizens, you need to show some character when presenting. Modulate and make sure you don’t sound bored</a:t>
            </a:r>
            <a:r>
              <a:rPr lang="en-US" baseline="0" dirty="0" smtClean="0"/>
              <a:t> or like a robot</a:t>
            </a:r>
          </a:p>
          <a:p>
            <a:endParaRPr lang="en-US" dirty="0" smtClean="0"/>
          </a:p>
          <a:p>
            <a:r>
              <a:rPr lang="en-US" dirty="0" smtClean="0"/>
              <a:t>[CLICK]Make them laugh – Although you want to educate your audience, you need to make them laugh as well. it keeps the audience alert and they’ll learn more from you than someone who just educates. Think of your favorite teachers growing up–</a:t>
            </a:r>
            <a:r>
              <a:rPr lang="en-US" baseline="0" dirty="0" smtClean="0"/>
              <a:t> the ones whose class you didn’t mind so much – they probably interjected their lesson plans with humor. It works!</a:t>
            </a:r>
            <a:endParaRPr lang="en-US" dirty="0" smtClean="0"/>
          </a:p>
          <a:p>
            <a:endParaRPr lang="en-US" dirty="0" smtClean="0"/>
          </a:p>
          <a:p>
            <a:r>
              <a:rPr lang="en-US" dirty="0" smtClean="0"/>
              <a:t>[CLICK]Show some movement – You probably know that you need to show some movement when speaking, but naturally you may forget to do so. Make sure you show some gestures or pace around a bit (not too much) on the stage when speaking. Remember, no one likes watching a stiff. People are more engaged with an animated speaker.</a:t>
            </a:r>
          </a:p>
          <a:p>
            <a:endParaRPr lang="en-US" dirty="0"/>
          </a:p>
        </p:txBody>
      </p:sp>
      <p:sp>
        <p:nvSpPr>
          <p:cNvPr id="4" name="Slide Number Placeholder 3"/>
          <p:cNvSpPr>
            <a:spLocks noGrp="1"/>
          </p:cNvSpPr>
          <p:nvPr>
            <p:ph type="sldNum" sz="quarter" idx="10"/>
          </p:nvPr>
        </p:nvSpPr>
        <p:spPr/>
        <p:txBody>
          <a:bodyPr/>
          <a:lstStyle/>
          <a:p>
            <a:pPr>
              <a:defRPr/>
            </a:pPr>
            <a:fld id="{745DED09-7B84-4EA2-8053-747969CB4874}" type="slidenum">
              <a:rPr lang="en-US" smtClean="0"/>
              <a:pPr>
                <a:defRPr/>
              </a:pPr>
              <a:t>38</a:t>
            </a:fld>
            <a:endParaRPr lang="en-US" dirty="0"/>
          </a:p>
        </p:txBody>
      </p:sp>
    </p:spTree>
    <p:extLst>
      <p:ext uri="{BB962C8B-B14F-4D97-AF65-F5344CB8AC3E}">
        <p14:creationId xmlns:p14="http://schemas.microsoft.com/office/powerpoint/2010/main" val="34812470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that</a:t>
            </a:r>
            <a:r>
              <a:rPr lang="en-US" baseline="0" dirty="0" smtClean="0"/>
              <a:t> you’ve built a dynamic presentation --- you don’t want to ruin it by presenting it any way but fabulously.  So here are a few tips</a:t>
            </a:r>
          </a:p>
          <a:p>
            <a:endParaRPr lang="en-US" baseline="0" dirty="0" smtClean="0"/>
          </a:p>
          <a:p>
            <a:r>
              <a:rPr lang="en-US" dirty="0" smtClean="0"/>
              <a:t>Look at the audience – If you ever wondered where you should be looking when presenting, the answer is right in front of you. Don’t just single out one person, but instead try to make eye contact with numerous people throughout the room. If you don’t do this then you aren’t engaging the audience, you are just talking to yourself. This can result in an utter lack of attention from your audience.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CLICK]Instead Talk to your audience, not at them – People hate it when they get talked at. You need to interact with your audience and create a conversation.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CLICK An easy way to do this is to ask them questions as well as letting them ask you questions.</a:t>
            </a:r>
            <a:r>
              <a:rPr lang="en-US" baseline="0" dirty="0" smtClean="0"/>
              <a:t> </a:t>
            </a:r>
            <a:r>
              <a:rPr lang="en-US" dirty="0" smtClean="0"/>
              <a:t>Show your personality – It doesn’t matter if you are presenting to a corporate crowd or to senior citizens, you need to show some character when presenting. Modulate and make sure you don’t sound bored</a:t>
            </a:r>
            <a:r>
              <a:rPr lang="en-US" baseline="0" dirty="0" smtClean="0"/>
              <a:t> or like a robot</a:t>
            </a:r>
          </a:p>
          <a:p>
            <a:endParaRPr lang="en-US" dirty="0" smtClean="0"/>
          </a:p>
          <a:p>
            <a:r>
              <a:rPr lang="en-US" dirty="0" smtClean="0"/>
              <a:t>[CLICK]Make them laugh – Although you want to educate your audience, you need to make them laugh as well. it keeps the audience alert and they’ll learn more from you than someone who just educates. Think of your favorite teachers growing up–</a:t>
            </a:r>
            <a:r>
              <a:rPr lang="en-US" baseline="0" dirty="0" smtClean="0"/>
              <a:t> the ones whose class you didn’t mind so much – they probably interjected their lesson plans with humor. It works!</a:t>
            </a:r>
            <a:endParaRPr lang="en-US" dirty="0" smtClean="0"/>
          </a:p>
          <a:p>
            <a:endParaRPr lang="en-US" dirty="0" smtClean="0"/>
          </a:p>
          <a:p>
            <a:r>
              <a:rPr lang="en-US" dirty="0" smtClean="0"/>
              <a:t>[CLICK]Show some movement – You probably know that you need to show some movement when speaking, but naturally you may forget to do so. Make sure you show some gestures or pace around a bit (not too much) on the stage when speaking. Remember, no one likes watching a stiff. People are more engaged with an animated speaker.</a:t>
            </a:r>
          </a:p>
          <a:p>
            <a:endParaRPr lang="en-US" dirty="0"/>
          </a:p>
        </p:txBody>
      </p:sp>
      <p:sp>
        <p:nvSpPr>
          <p:cNvPr id="4" name="Slide Number Placeholder 3"/>
          <p:cNvSpPr>
            <a:spLocks noGrp="1"/>
          </p:cNvSpPr>
          <p:nvPr>
            <p:ph type="sldNum" sz="quarter" idx="10"/>
          </p:nvPr>
        </p:nvSpPr>
        <p:spPr/>
        <p:txBody>
          <a:bodyPr/>
          <a:lstStyle/>
          <a:p>
            <a:pPr>
              <a:defRPr/>
            </a:pPr>
            <a:fld id="{745DED09-7B84-4EA2-8053-747969CB4874}" type="slidenum">
              <a:rPr lang="en-US" smtClean="0"/>
              <a:pPr>
                <a:defRPr/>
              </a:pPr>
              <a:t>39</a:t>
            </a:fld>
            <a:endParaRPr lang="en-US" dirty="0"/>
          </a:p>
        </p:txBody>
      </p:sp>
    </p:spTree>
    <p:extLst>
      <p:ext uri="{BB962C8B-B14F-4D97-AF65-F5344CB8AC3E}">
        <p14:creationId xmlns:p14="http://schemas.microsoft.com/office/powerpoint/2010/main" val="34812470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that</a:t>
            </a:r>
            <a:r>
              <a:rPr lang="en-US" baseline="0" dirty="0" smtClean="0"/>
              <a:t> you’ve built a dynamic presentation --- you don’t want to ruin it by presenting it any way but fabulously.  So here are a few tips</a:t>
            </a:r>
          </a:p>
          <a:p>
            <a:endParaRPr lang="en-US" baseline="0" dirty="0" smtClean="0"/>
          </a:p>
          <a:p>
            <a:r>
              <a:rPr lang="en-US" dirty="0" smtClean="0"/>
              <a:t>Look at the audience – If you ever wondered where you should be looking when presenting, the answer is right in front of you. Don’t just single out one person, but instead try to make eye contact with numerous people throughout the room. If you don’t do this then you aren’t engaging the audience, you are just talking to yourself. This can result in an utter lack of attention from your audience.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CLICK]Instead Talk to your audience, not at them – People hate it when they get talked at. You need to interact with your audience and create a conversation.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CLICK An easy way to do this is to ask them questions as well as letting them ask you questions.</a:t>
            </a:r>
            <a:r>
              <a:rPr lang="en-US" baseline="0" dirty="0" smtClean="0"/>
              <a:t> </a:t>
            </a:r>
            <a:r>
              <a:rPr lang="en-US" dirty="0" smtClean="0"/>
              <a:t>Show your personality – It doesn’t matter if you are presenting to a corporate crowd or to senior citizens, you need to show some character when presenting. Modulate and make sure you don’t sound bored</a:t>
            </a:r>
            <a:r>
              <a:rPr lang="en-US" baseline="0" dirty="0" smtClean="0"/>
              <a:t> or like a robot</a:t>
            </a:r>
          </a:p>
          <a:p>
            <a:endParaRPr lang="en-US" dirty="0" smtClean="0"/>
          </a:p>
          <a:p>
            <a:r>
              <a:rPr lang="en-US" dirty="0" smtClean="0"/>
              <a:t>[CLICK]Make them laugh – Although you want to educate your audience, you need to make them laugh as well. it keeps the audience alert and they’ll learn more from you than someone who just educates. Think of your favorite teachers growing up–</a:t>
            </a:r>
            <a:r>
              <a:rPr lang="en-US" baseline="0" dirty="0" smtClean="0"/>
              <a:t> the ones whose class you didn’t mind so much – they probably interjected their lesson plans with humor. It works!</a:t>
            </a:r>
            <a:endParaRPr lang="en-US" dirty="0" smtClean="0"/>
          </a:p>
          <a:p>
            <a:endParaRPr lang="en-US" dirty="0" smtClean="0"/>
          </a:p>
          <a:p>
            <a:r>
              <a:rPr lang="en-US" dirty="0" smtClean="0"/>
              <a:t>[CLICK]Show some movement – You probably know that you need to show some movement when speaking, but naturally you may forget to do so. Make sure you show some gestures or pace around a bit (not too much) on the stage when speaking. Remember, no one likes watching a stiff. People are more engaged with an animated speaker.</a:t>
            </a:r>
          </a:p>
          <a:p>
            <a:endParaRPr lang="en-US" dirty="0"/>
          </a:p>
        </p:txBody>
      </p:sp>
      <p:sp>
        <p:nvSpPr>
          <p:cNvPr id="4" name="Slide Number Placeholder 3"/>
          <p:cNvSpPr>
            <a:spLocks noGrp="1"/>
          </p:cNvSpPr>
          <p:nvPr>
            <p:ph type="sldNum" sz="quarter" idx="10"/>
          </p:nvPr>
        </p:nvSpPr>
        <p:spPr/>
        <p:txBody>
          <a:bodyPr/>
          <a:lstStyle/>
          <a:p>
            <a:pPr>
              <a:defRPr/>
            </a:pPr>
            <a:fld id="{745DED09-7B84-4EA2-8053-747969CB4874}" type="slidenum">
              <a:rPr lang="en-US" smtClean="0"/>
              <a:pPr>
                <a:defRPr/>
              </a:pPr>
              <a:t>40</a:t>
            </a:fld>
            <a:endParaRPr lang="en-US" dirty="0"/>
          </a:p>
        </p:txBody>
      </p:sp>
    </p:spTree>
    <p:extLst>
      <p:ext uri="{BB962C8B-B14F-4D97-AF65-F5344CB8AC3E}">
        <p14:creationId xmlns:p14="http://schemas.microsoft.com/office/powerpoint/2010/main" val="34812470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that</a:t>
            </a:r>
            <a:r>
              <a:rPr lang="en-US" baseline="0" dirty="0" smtClean="0"/>
              <a:t> you’ve built a dynamic presentation --- you don’t want to ruin it by presenting it any way but fabulously.  So here are a few tips</a:t>
            </a:r>
          </a:p>
          <a:p>
            <a:endParaRPr lang="en-US" baseline="0" dirty="0" smtClean="0"/>
          </a:p>
          <a:p>
            <a:r>
              <a:rPr lang="en-US" dirty="0" smtClean="0"/>
              <a:t>Look at the audience – If you ever wondered where you should be looking when presenting, the answer is right in front of you. Don’t just single out one person, but instead try to make eye contact with numerous people throughout the room. If you don’t do this then you aren’t engaging the audience, you are just talking to yourself. This can result in an utter lack of attention from your audience.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CLICK]Instead Talk to your audience, not at them – People hate it when they get talked at. You need to interact with your audience and create a conversation.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CLICK An easy way to do this is to ask them questions as well as letting them ask you questions.</a:t>
            </a:r>
            <a:r>
              <a:rPr lang="en-US" baseline="0" dirty="0" smtClean="0"/>
              <a:t> </a:t>
            </a:r>
            <a:r>
              <a:rPr lang="en-US" dirty="0" smtClean="0"/>
              <a:t>Show your personality – It doesn’t matter if you are presenting to a corporate crowd or to senior citizens, you need to show some character when presenting. Modulate and make sure you don’t sound bored</a:t>
            </a:r>
            <a:r>
              <a:rPr lang="en-US" baseline="0" dirty="0" smtClean="0"/>
              <a:t> or like a robot</a:t>
            </a:r>
          </a:p>
          <a:p>
            <a:endParaRPr lang="en-US" dirty="0" smtClean="0"/>
          </a:p>
          <a:p>
            <a:r>
              <a:rPr lang="en-US" dirty="0" smtClean="0"/>
              <a:t>[CLICK]Make them laugh – Although you want to educate your audience, you need to make them laugh as well. it keeps the audience alert and they’ll learn more from you than someone who just educates. Think of your favorite teachers growing up–</a:t>
            </a:r>
            <a:r>
              <a:rPr lang="en-US" baseline="0" dirty="0" smtClean="0"/>
              <a:t> the ones whose class you didn’t mind so much – they probably interjected their lesson plans with humor. It works!</a:t>
            </a:r>
            <a:endParaRPr lang="en-US" dirty="0" smtClean="0"/>
          </a:p>
          <a:p>
            <a:endParaRPr lang="en-US" dirty="0" smtClean="0"/>
          </a:p>
          <a:p>
            <a:r>
              <a:rPr lang="en-US" dirty="0" smtClean="0"/>
              <a:t>[CLICK]Show some movement – You probably know that you need to show some movement when speaking, but naturally you may forget to do so. Make sure you show some gestures or pace around a bit (not too much) on the stage when speaking. Remember, no one likes watching a stiff. People are more engaged with an animated speaker.</a:t>
            </a:r>
          </a:p>
          <a:p>
            <a:endParaRPr lang="en-US" dirty="0"/>
          </a:p>
        </p:txBody>
      </p:sp>
      <p:sp>
        <p:nvSpPr>
          <p:cNvPr id="4" name="Slide Number Placeholder 3"/>
          <p:cNvSpPr>
            <a:spLocks noGrp="1"/>
          </p:cNvSpPr>
          <p:nvPr>
            <p:ph type="sldNum" sz="quarter" idx="10"/>
          </p:nvPr>
        </p:nvSpPr>
        <p:spPr/>
        <p:txBody>
          <a:bodyPr/>
          <a:lstStyle/>
          <a:p>
            <a:pPr>
              <a:defRPr/>
            </a:pPr>
            <a:fld id="{745DED09-7B84-4EA2-8053-747969CB4874}" type="slidenum">
              <a:rPr lang="en-US" smtClean="0"/>
              <a:pPr>
                <a:defRPr/>
              </a:pPr>
              <a:t>41</a:t>
            </a:fld>
            <a:endParaRPr lang="en-US" dirty="0"/>
          </a:p>
        </p:txBody>
      </p:sp>
    </p:spTree>
    <p:extLst>
      <p:ext uri="{BB962C8B-B14F-4D97-AF65-F5344CB8AC3E}">
        <p14:creationId xmlns:p14="http://schemas.microsoft.com/office/powerpoint/2010/main" val="34812470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that</a:t>
            </a:r>
            <a:r>
              <a:rPr lang="en-US" baseline="0" dirty="0" smtClean="0"/>
              <a:t> you’ve built a dynamic presentation --- you don’t want to ruin it by presenting it any way but fabulously.  So here are a few tips</a:t>
            </a:r>
          </a:p>
          <a:p>
            <a:endParaRPr lang="en-US" baseline="0" dirty="0" smtClean="0"/>
          </a:p>
          <a:p>
            <a:r>
              <a:rPr lang="en-US" dirty="0" smtClean="0"/>
              <a:t>Look at the audience – If you ever wondered where you should be looking when presenting, the answer is right in front of you. Don’t just single out one person, but instead try to make eye contact with numerous people throughout the room. If you don’t do this then you aren’t engaging the audience, you are just talking to yourself. This can result in an utter lack of attention from your audience.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CLICK]Instead Talk to your audience, not at them – People hate it when they get talked at. You need to interact with your audience and create a conversation.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CLICK An easy way to do this is to ask them questions as well as letting them ask you questions.</a:t>
            </a:r>
            <a:r>
              <a:rPr lang="en-US" baseline="0" dirty="0" smtClean="0"/>
              <a:t> </a:t>
            </a:r>
            <a:r>
              <a:rPr lang="en-US" dirty="0" smtClean="0"/>
              <a:t>Show your personality – It doesn’t matter if you are presenting to a corporate crowd or to senior citizens, you need to show some character when presenting. Modulate and make sure you don’t sound bored</a:t>
            </a:r>
            <a:r>
              <a:rPr lang="en-US" baseline="0" dirty="0" smtClean="0"/>
              <a:t> or like a robot</a:t>
            </a:r>
          </a:p>
          <a:p>
            <a:endParaRPr lang="en-US" dirty="0" smtClean="0"/>
          </a:p>
          <a:p>
            <a:r>
              <a:rPr lang="en-US" dirty="0" smtClean="0"/>
              <a:t>[CLICK]Make them laugh – Although you want to educate your audience, you need to make them laugh as well. it keeps the audience alert and they’ll learn more from you than someone who just educates. Think of your favorite teachers growing up–</a:t>
            </a:r>
            <a:r>
              <a:rPr lang="en-US" baseline="0" dirty="0" smtClean="0"/>
              <a:t> the ones whose class you didn’t mind so much – they probably interjected their lesson plans with humor. It works!</a:t>
            </a:r>
            <a:endParaRPr lang="en-US" dirty="0" smtClean="0"/>
          </a:p>
          <a:p>
            <a:endParaRPr lang="en-US" dirty="0" smtClean="0"/>
          </a:p>
          <a:p>
            <a:r>
              <a:rPr lang="en-US" dirty="0" smtClean="0"/>
              <a:t>[CLICK]Show some movement – You probably know that you need to show some movement when speaking, but naturally you may forget to do so. Make sure you show some gestures or pace around a bit (not too much) on the stage when speaking. Remember, no one likes watching a stiff. People are more engaged with an animated speaker.</a:t>
            </a:r>
          </a:p>
          <a:p>
            <a:endParaRPr lang="en-US" dirty="0"/>
          </a:p>
        </p:txBody>
      </p:sp>
      <p:sp>
        <p:nvSpPr>
          <p:cNvPr id="4" name="Slide Number Placeholder 3"/>
          <p:cNvSpPr>
            <a:spLocks noGrp="1"/>
          </p:cNvSpPr>
          <p:nvPr>
            <p:ph type="sldNum" sz="quarter" idx="10"/>
          </p:nvPr>
        </p:nvSpPr>
        <p:spPr/>
        <p:txBody>
          <a:bodyPr/>
          <a:lstStyle/>
          <a:p>
            <a:pPr>
              <a:defRPr/>
            </a:pPr>
            <a:fld id="{745DED09-7B84-4EA2-8053-747969CB4874}" type="slidenum">
              <a:rPr lang="en-US" smtClean="0"/>
              <a:pPr>
                <a:defRPr/>
              </a:pPr>
              <a:t>42</a:t>
            </a:fld>
            <a:endParaRPr lang="en-US" dirty="0"/>
          </a:p>
        </p:txBody>
      </p:sp>
    </p:spTree>
    <p:extLst>
      <p:ext uri="{BB962C8B-B14F-4D97-AF65-F5344CB8AC3E}">
        <p14:creationId xmlns:p14="http://schemas.microsoft.com/office/powerpoint/2010/main" val="34812470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 Watch what you say – You usually don’t notice when you say “uhm”, “ah”, or any other useless word frequently, but the audience does. It gets quite irritating; so much that some members of the audience will probably count how many times you say these useless words.</a:t>
            </a:r>
          </a:p>
          <a:p>
            <a:r>
              <a:rPr lang="en-US" baseline="0" dirty="0" smtClean="0"/>
              <a:t>DO: Think outside the screen; </a:t>
            </a:r>
            <a:r>
              <a:rPr lang="en-US" sz="1200" kern="1200" dirty="0" smtClean="0">
                <a:solidFill>
                  <a:schemeClr val="tx1"/>
                </a:solidFill>
                <a:latin typeface="Arial" charset="0"/>
                <a:ea typeface="+mn-ea"/>
                <a:cs typeface="+mn-cs"/>
              </a:rPr>
              <a:t>Remember, the slides on the screen are only </a:t>
            </a:r>
            <a:r>
              <a:rPr lang="en-US" sz="1200" i="1" kern="1200" dirty="0" smtClean="0">
                <a:solidFill>
                  <a:schemeClr val="tx1"/>
                </a:solidFill>
                <a:latin typeface="Arial" charset="0"/>
                <a:ea typeface="+mn-ea"/>
                <a:cs typeface="+mn-cs"/>
              </a:rPr>
              <a:t>part</a:t>
            </a:r>
            <a:r>
              <a:rPr lang="en-US" sz="1200" i="0" kern="1200" dirty="0" smtClean="0">
                <a:solidFill>
                  <a:schemeClr val="tx1"/>
                </a:solidFill>
                <a:latin typeface="Arial" charset="0"/>
                <a:ea typeface="+mn-ea"/>
                <a:cs typeface="+mn-cs"/>
              </a:rPr>
              <a:t> of the presentation – and not the main part. Give some thought to your own presentation manner – how you hold yourself, what you wear, how you move around the room. </a:t>
            </a:r>
            <a:r>
              <a:rPr lang="en-US" sz="1200" i="1" kern="1200" dirty="0" smtClean="0">
                <a:solidFill>
                  <a:schemeClr val="tx1"/>
                </a:solidFill>
                <a:latin typeface="Arial" charset="0"/>
                <a:ea typeface="+mn-ea"/>
                <a:cs typeface="+mn-cs"/>
              </a:rPr>
              <a:t>You</a:t>
            </a:r>
            <a:r>
              <a:rPr lang="en-US" sz="1200" i="0" kern="1200" dirty="0" smtClean="0">
                <a:solidFill>
                  <a:schemeClr val="tx1"/>
                </a:solidFill>
                <a:latin typeface="Arial" charset="0"/>
                <a:ea typeface="+mn-ea"/>
                <a:cs typeface="+mn-cs"/>
              </a:rPr>
              <a:t> are the focus when you’re presenting, no matter how interesting your slides are.</a:t>
            </a:r>
          </a:p>
          <a:p>
            <a:r>
              <a:rPr lang="en-US" sz="1200" i="0" kern="1200" dirty="0" smtClean="0">
                <a:solidFill>
                  <a:schemeClr val="tx1"/>
                </a:solidFill>
                <a:latin typeface="Arial" charset="0"/>
                <a:ea typeface="+mn-ea"/>
                <a:cs typeface="+mn-cs"/>
              </a:rPr>
              <a:t>DO: KISS</a:t>
            </a:r>
            <a:r>
              <a:rPr lang="en-US" sz="1200" i="0" kern="1200" baseline="0" dirty="0" smtClean="0">
                <a:solidFill>
                  <a:schemeClr val="tx1"/>
                </a:solidFill>
                <a:latin typeface="Arial" charset="0"/>
                <a:ea typeface="+mn-ea"/>
                <a:cs typeface="+mn-cs"/>
              </a:rPr>
              <a:t> your audience </a:t>
            </a:r>
          </a:p>
          <a:p>
            <a:r>
              <a:rPr lang="en-US" sz="1200" i="0" kern="1200" baseline="0" dirty="0" smtClean="0">
                <a:solidFill>
                  <a:schemeClr val="tx1"/>
                </a:solidFill>
                <a:latin typeface="Arial" charset="0"/>
                <a:ea typeface="+mn-ea"/>
                <a:cs typeface="+mn-cs"/>
              </a:rPr>
              <a:t>[CLICK] Keep it straight and Simple </a:t>
            </a:r>
            <a:r>
              <a:rPr lang="en-US" sz="1200" kern="1200" dirty="0" smtClean="0">
                <a:solidFill>
                  <a:schemeClr val="tx1"/>
                </a:solidFill>
                <a:latin typeface="Arial" charset="0"/>
                <a:ea typeface="+mn-ea"/>
                <a:cs typeface="+mn-cs"/>
              </a:rPr>
              <a:t>Remember that your slides are only there to support, not to replace your talk! You’ll want to tell a story, describe your data or explain circumstances, and only provide keywords through your slides. If you read your slides and if you do it slow and badly, the audience will get bored and stop listening.</a:t>
            </a:r>
          </a:p>
          <a:p>
            <a:r>
              <a:rPr lang="en-US" sz="1200" kern="1200" dirty="0" smtClean="0">
                <a:solidFill>
                  <a:schemeClr val="tx1"/>
                </a:solidFill>
                <a:latin typeface="Arial" charset="0"/>
                <a:ea typeface="+mn-ea"/>
                <a:cs typeface="+mn-cs"/>
              </a:rPr>
              <a:t>DO:</a:t>
            </a:r>
            <a:r>
              <a:rPr lang="en-US" sz="1200" kern="1200" baseline="0" dirty="0" smtClean="0">
                <a:solidFill>
                  <a:schemeClr val="tx1"/>
                </a:solidFill>
                <a:latin typeface="Arial" charset="0"/>
                <a:ea typeface="+mn-ea"/>
                <a:cs typeface="+mn-cs"/>
              </a:rPr>
              <a:t> Take home message: </a:t>
            </a:r>
            <a:r>
              <a:rPr lang="en-US" sz="1200" kern="1200" dirty="0" smtClean="0">
                <a:solidFill>
                  <a:schemeClr val="tx1"/>
                </a:solidFill>
                <a:latin typeface="Arial" charset="0"/>
                <a:ea typeface="+mn-ea"/>
                <a:cs typeface="+mn-cs"/>
              </a:rPr>
              <a:t>Always express a Take Home Message:</a:t>
            </a:r>
            <a:r>
              <a:rPr lang="en-US" sz="1200" kern="1200" baseline="0" dirty="0" smtClean="0">
                <a:solidFill>
                  <a:schemeClr val="tx1"/>
                </a:solidFill>
                <a:latin typeface="Arial" charset="0"/>
                <a:ea typeface="+mn-ea"/>
                <a:cs typeface="+mn-cs"/>
              </a:rPr>
              <a:t> </a:t>
            </a:r>
            <a:r>
              <a:rPr lang="en-US" sz="1200" kern="1200" dirty="0" smtClean="0">
                <a:solidFill>
                  <a:schemeClr val="tx1"/>
                </a:solidFill>
                <a:latin typeface="Arial" charset="0"/>
                <a:ea typeface="+mn-ea"/>
                <a:cs typeface="+mn-cs"/>
              </a:rPr>
              <a:t>a summary of your data or story.</a:t>
            </a:r>
            <a:r>
              <a:rPr lang="en-US" sz="1200" kern="1200" baseline="0" dirty="0" smtClean="0">
                <a:solidFill>
                  <a:schemeClr val="tx1"/>
                </a:solidFill>
                <a:latin typeface="Arial" charset="0"/>
                <a:ea typeface="+mn-ea"/>
                <a:cs typeface="+mn-cs"/>
              </a:rPr>
              <a:t> </a:t>
            </a:r>
            <a:r>
              <a:rPr lang="en-US" sz="1200" kern="1200" dirty="0" smtClean="0">
                <a:solidFill>
                  <a:schemeClr val="tx1"/>
                </a:solidFill>
                <a:latin typeface="Arial" charset="0"/>
                <a:ea typeface="+mn-ea"/>
                <a:cs typeface="+mn-cs"/>
              </a:rPr>
              <a:t>Make it a highlight that stands out.</a:t>
            </a:r>
            <a:endParaRPr lang="en-US" sz="1200" i="0" kern="1200" dirty="0" smtClean="0">
              <a:solidFill>
                <a:schemeClr val="tx1"/>
              </a:solidFill>
              <a:latin typeface="Arial" charset="0"/>
              <a:ea typeface="+mn-ea"/>
              <a:cs typeface="+mn-cs"/>
            </a:endParaRPr>
          </a:p>
          <a:p>
            <a:r>
              <a:rPr lang="en-US" sz="1200" i="0" kern="1200" dirty="0" smtClean="0">
                <a:solidFill>
                  <a:schemeClr val="tx1"/>
                </a:solidFill>
                <a:latin typeface="Arial" charset="0"/>
                <a:ea typeface="+mn-ea"/>
                <a:cs typeface="+mn-cs"/>
              </a:rPr>
              <a:t>DO: Break the rules – like</a:t>
            </a:r>
            <a:r>
              <a:rPr lang="en-US" sz="1200" i="0" kern="1200" baseline="0" dirty="0" smtClean="0">
                <a:solidFill>
                  <a:schemeClr val="tx1"/>
                </a:solidFill>
                <a:latin typeface="Arial" charset="0"/>
                <a:ea typeface="+mn-ea"/>
                <a:cs typeface="+mn-cs"/>
              </a:rPr>
              <a:t> all things in life, there are times when each of these rules won’t apply. The better prepared you are, the more flexible you will be when you need to break a rule to keep your presentation moving forward and keep your audience engage.</a:t>
            </a:r>
            <a:endParaRPr lang="en-US" dirty="0"/>
          </a:p>
        </p:txBody>
      </p:sp>
      <p:sp>
        <p:nvSpPr>
          <p:cNvPr id="4" name="Slide Number Placeholder 3"/>
          <p:cNvSpPr>
            <a:spLocks noGrp="1"/>
          </p:cNvSpPr>
          <p:nvPr>
            <p:ph type="sldNum" sz="quarter" idx="10"/>
          </p:nvPr>
        </p:nvSpPr>
        <p:spPr/>
        <p:txBody>
          <a:bodyPr/>
          <a:lstStyle/>
          <a:p>
            <a:pPr>
              <a:defRPr/>
            </a:pPr>
            <a:fld id="{745DED09-7B84-4EA2-8053-747969CB4874}" type="slidenum">
              <a:rPr lang="en-US" smtClean="0"/>
              <a:pPr>
                <a:defRPr/>
              </a:pPr>
              <a:t>43</a:t>
            </a:fld>
            <a:endParaRPr lang="en-US" dirty="0"/>
          </a:p>
        </p:txBody>
      </p:sp>
    </p:spTree>
    <p:extLst>
      <p:ext uri="{BB962C8B-B14F-4D97-AF65-F5344CB8AC3E}">
        <p14:creationId xmlns:p14="http://schemas.microsoft.com/office/powerpoint/2010/main" val="34812470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 not overcrowd slides – keywords only, avoid sentences</a:t>
            </a:r>
          </a:p>
          <a:p>
            <a:r>
              <a:rPr lang="en-US" dirty="0" smtClean="0"/>
              <a:t>Do not read from the slide – never ready from your slides, talk freely</a:t>
            </a:r>
          </a:p>
          <a:p>
            <a:r>
              <a:rPr lang="en-US" dirty="0" smtClean="0"/>
              <a:t>Don’t freeze</a:t>
            </a:r>
            <a:r>
              <a:rPr lang="en-US" baseline="0" dirty="0" smtClean="0"/>
              <a:t> up – the audience probably doesn’t know what they don’t know – so if you notice a mistake in your deck, somethings missing, or another mishap – just keep on going.</a:t>
            </a:r>
            <a:endParaRPr lang="en-US" dirty="0" smtClean="0"/>
          </a:p>
          <a:p>
            <a:r>
              <a:rPr lang="en-US" dirty="0" smtClean="0"/>
              <a:t>Don’t use cliché clip art – don’t bore your audience with seen before</a:t>
            </a:r>
            <a:r>
              <a:rPr lang="en-US" baseline="0" dirty="0" smtClean="0"/>
              <a:t> images. Find other ways to add pizazz to your deck: Font size and color, stock art images, non-commercial use images</a:t>
            </a:r>
            <a:endParaRPr lang="en-US" dirty="0" smtClean="0"/>
          </a:p>
          <a:p>
            <a:r>
              <a:rPr lang="en-US" dirty="0" smtClean="0"/>
              <a:t>Don’t overthink it! –</a:t>
            </a:r>
            <a:r>
              <a:rPr lang="en-US" baseline="0" dirty="0" smtClean="0"/>
              <a:t> 9 times out of 10, you are a subject matter expert about the topic of your presentation – so be confident you know your stuff. Go with the flow, be flexible and enjoy your presentation so your audience will too.</a:t>
            </a:r>
            <a:endParaRPr lang="en-US" dirty="0"/>
          </a:p>
        </p:txBody>
      </p:sp>
      <p:sp>
        <p:nvSpPr>
          <p:cNvPr id="4" name="Slide Number Placeholder 3"/>
          <p:cNvSpPr>
            <a:spLocks noGrp="1"/>
          </p:cNvSpPr>
          <p:nvPr>
            <p:ph type="sldNum" sz="quarter" idx="10"/>
          </p:nvPr>
        </p:nvSpPr>
        <p:spPr/>
        <p:txBody>
          <a:bodyPr/>
          <a:lstStyle/>
          <a:p>
            <a:pPr>
              <a:defRPr/>
            </a:pPr>
            <a:fld id="{745DED09-7B84-4EA2-8053-747969CB4874}" type="slidenum">
              <a:rPr lang="en-US" smtClean="0"/>
              <a:pPr>
                <a:defRPr/>
              </a:pPr>
              <a:t>44</a:t>
            </a:fld>
            <a:endParaRPr lang="en-US" dirty="0"/>
          </a:p>
        </p:txBody>
      </p:sp>
    </p:spTree>
    <p:extLst>
      <p:ext uri="{BB962C8B-B14F-4D97-AF65-F5344CB8AC3E}">
        <p14:creationId xmlns:p14="http://schemas.microsoft.com/office/powerpoint/2010/main" val="34812470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Keep it brief – clean, clear, structured. Make an agenda and stick to it</a:t>
            </a:r>
          </a:p>
          <a:p>
            <a:r>
              <a:rPr lang="en-US" dirty="0" smtClean="0"/>
              <a:t>2.	Invite others to contribute – give them advanced notice you will call on them. Keeps people alert for their ‘moment in the sun’ and mix up voices </a:t>
            </a:r>
          </a:p>
          <a:p>
            <a:r>
              <a:rPr lang="en-US" dirty="0" smtClean="0"/>
              <a:t>3.	Use humor – not corny jokes, but honest &amp; light-hearted</a:t>
            </a:r>
          </a:p>
          <a:p>
            <a:r>
              <a:rPr lang="en-US" dirty="0" smtClean="0"/>
              <a:t>4.	Relax – it’s not the Queen, loosen up and enjoy yourself. Don’t worry about mistakes move on</a:t>
            </a:r>
          </a:p>
          <a:p>
            <a:r>
              <a:rPr lang="en-US" dirty="0" smtClean="0"/>
              <a:t>5.	Focus on the positive - </a:t>
            </a:r>
          </a:p>
          <a:p>
            <a:r>
              <a:rPr lang="en-US" dirty="0" smtClean="0"/>
              <a:t>6.	Look decent</a:t>
            </a:r>
            <a:endParaRPr lang="en-US" dirty="0"/>
          </a:p>
        </p:txBody>
      </p:sp>
      <p:sp>
        <p:nvSpPr>
          <p:cNvPr id="4" name="Slide Number Placeholder 3"/>
          <p:cNvSpPr>
            <a:spLocks noGrp="1"/>
          </p:cNvSpPr>
          <p:nvPr>
            <p:ph type="sldNum" sz="quarter" idx="10"/>
          </p:nvPr>
        </p:nvSpPr>
        <p:spPr/>
        <p:txBody>
          <a:bodyPr/>
          <a:lstStyle/>
          <a:p>
            <a:pPr>
              <a:defRPr/>
            </a:pPr>
            <a:fld id="{745DED09-7B84-4EA2-8053-747969CB4874}" type="slidenum">
              <a:rPr lang="en-US" smtClean="0"/>
              <a:pPr>
                <a:defRPr/>
              </a:pPr>
              <a:t>45</a:t>
            </a:fld>
            <a:endParaRPr lang="en-US" dirty="0"/>
          </a:p>
        </p:txBody>
      </p:sp>
    </p:spTree>
    <p:extLst>
      <p:ext uri="{BB962C8B-B14F-4D97-AF65-F5344CB8AC3E}">
        <p14:creationId xmlns:p14="http://schemas.microsoft.com/office/powerpoint/2010/main" val="34812470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Don’t open with anecdote</a:t>
            </a:r>
          </a:p>
          <a:p>
            <a:r>
              <a:rPr lang="en-US" dirty="0" smtClean="0"/>
              <a:t>Don’t be schoolmarm – not that there’s anything wrong with being</a:t>
            </a:r>
            <a:r>
              <a:rPr lang="en-US" baseline="0" dirty="0" smtClean="0"/>
              <a:t> a schoolmarm – just save that for the classroom – no need to call </a:t>
            </a:r>
            <a:r>
              <a:rPr lang="en-US" dirty="0" smtClean="0"/>
              <a:t>calling on students to define terms or provide examples</a:t>
            </a:r>
          </a:p>
          <a:p>
            <a:r>
              <a:rPr lang="en-US" dirty="0" smtClean="0"/>
              <a:t>3.	Don’t do corporate speak – avoid techno speak, acronyms, buzzwords</a:t>
            </a:r>
          </a:p>
          <a:p>
            <a:r>
              <a:rPr lang="en-US" dirty="0" smtClean="0"/>
              <a:t>4.	Don’t expect high-fives, cheers: don’t pace the room like a football coach</a:t>
            </a:r>
            <a:endParaRPr lang="en-US" dirty="0"/>
          </a:p>
        </p:txBody>
      </p:sp>
      <p:sp>
        <p:nvSpPr>
          <p:cNvPr id="4" name="Slide Number Placeholder 3"/>
          <p:cNvSpPr>
            <a:spLocks noGrp="1"/>
          </p:cNvSpPr>
          <p:nvPr>
            <p:ph type="sldNum" sz="quarter" idx="10"/>
          </p:nvPr>
        </p:nvSpPr>
        <p:spPr/>
        <p:txBody>
          <a:bodyPr/>
          <a:lstStyle/>
          <a:p>
            <a:pPr>
              <a:defRPr/>
            </a:pPr>
            <a:fld id="{745DED09-7B84-4EA2-8053-747969CB4874}" type="slidenum">
              <a:rPr lang="en-US" smtClean="0"/>
              <a:pPr>
                <a:defRPr/>
              </a:pPr>
              <a:t>46</a:t>
            </a:fld>
            <a:endParaRPr lang="en-US" dirty="0"/>
          </a:p>
        </p:txBody>
      </p:sp>
    </p:spTree>
    <p:extLst>
      <p:ext uri="{BB962C8B-B14F-4D97-AF65-F5344CB8AC3E}">
        <p14:creationId xmlns:p14="http://schemas.microsoft.com/office/powerpoint/2010/main" val="3481247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OK – so</a:t>
            </a:r>
            <a:r>
              <a:rPr lang="en-US" baseline="0" dirty="0" smtClean="0"/>
              <a:t> let’s build your presentation</a:t>
            </a:r>
            <a:endParaRPr lang="en-US" dirty="0"/>
          </a:p>
        </p:txBody>
      </p:sp>
      <p:sp>
        <p:nvSpPr>
          <p:cNvPr id="4" name="Slide Number Placeholder 3"/>
          <p:cNvSpPr>
            <a:spLocks noGrp="1"/>
          </p:cNvSpPr>
          <p:nvPr>
            <p:ph type="sldNum" sz="quarter" idx="10"/>
          </p:nvPr>
        </p:nvSpPr>
        <p:spPr/>
        <p:txBody>
          <a:bodyPr/>
          <a:lstStyle/>
          <a:p>
            <a:pPr>
              <a:defRPr/>
            </a:pPr>
            <a:fld id="{745DED09-7B84-4EA2-8053-747969CB4874}" type="slidenum">
              <a:rPr lang="en-US" smtClean="0"/>
              <a:pPr>
                <a:defRPr/>
              </a:pPr>
              <a:t>6</a:t>
            </a:fld>
            <a:endParaRPr lang="en-US" dirty="0"/>
          </a:p>
        </p:txBody>
      </p:sp>
    </p:spTree>
    <p:extLst>
      <p:ext uri="{BB962C8B-B14F-4D97-AF65-F5344CB8AC3E}">
        <p14:creationId xmlns:p14="http://schemas.microsoft.com/office/powerpoint/2010/main" val="3618342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kern="1200" dirty="0" smtClean="0">
                <a:solidFill>
                  <a:schemeClr val="tx1"/>
                </a:solidFill>
                <a:latin typeface="Arial" charset="0"/>
                <a:ea typeface="+mn-ea"/>
                <a:cs typeface="+mn-cs"/>
              </a:rPr>
              <a:t>The first step to build your presentation to is to prepare</a:t>
            </a:r>
            <a:r>
              <a:rPr lang="en-US" sz="1200" kern="1200" baseline="0" dirty="0" smtClean="0">
                <a:solidFill>
                  <a:schemeClr val="tx1"/>
                </a:solidFill>
                <a:latin typeface="Arial" charset="0"/>
                <a:ea typeface="+mn-ea"/>
                <a:cs typeface="+mn-cs"/>
              </a:rPr>
              <a:t> an outline and script</a:t>
            </a:r>
            <a:endParaRPr lang="en-US" sz="1200" kern="1200" dirty="0" smtClean="0">
              <a:solidFill>
                <a:schemeClr val="tx1"/>
              </a:solidFill>
              <a:latin typeface="Arial" charset="0"/>
              <a:ea typeface="+mn-ea"/>
              <a:cs typeface="+mn-cs"/>
            </a:endParaRPr>
          </a:p>
          <a:p>
            <a:pPr marL="228600" indent="-228600">
              <a:buAutoNum type="arabicPeriod"/>
            </a:pPr>
            <a:r>
              <a:rPr lang="en-US" sz="1200" kern="1200" dirty="0" smtClean="0">
                <a:solidFill>
                  <a:schemeClr val="tx1"/>
                </a:solidFill>
                <a:latin typeface="Arial" charset="0"/>
                <a:ea typeface="+mn-ea"/>
                <a:cs typeface="+mn-cs"/>
              </a:rPr>
              <a:t>Write an Outline </a:t>
            </a:r>
            <a:r>
              <a:rPr lang="mr-IN" sz="1200" kern="1200" dirty="0" smtClean="0">
                <a:solidFill>
                  <a:schemeClr val="tx1"/>
                </a:solidFill>
                <a:latin typeface="Arial" charset="0"/>
                <a:ea typeface="+mn-ea"/>
                <a:cs typeface="+mn-cs"/>
              </a:rPr>
              <a:t>–</a:t>
            </a:r>
            <a:r>
              <a:rPr lang="en-US" sz="1200" kern="1200" dirty="0" smtClean="0">
                <a:solidFill>
                  <a:schemeClr val="tx1"/>
                </a:solidFill>
                <a:latin typeface="Arial" charset="0"/>
                <a:ea typeface="+mn-ea"/>
                <a:cs typeface="+mn-cs"/>
              </a:rPr>
              <a:t> just like</a:t>
            </a:r>
            <a:r>
              <a:rPr lang="en-US" sz="1200" kern="1200" baseline="0" dirty="0" smtClean="0">
                <a:solidFill>
                  <a:schemeClr val="tx1"/>
                </a:solidFill>
                <a:latin typeface="Arial" charset="0"/>
                <a:ea typeface="+mn-ea"/>
                <a:cs typeface="+mn-cs"/>
              </a:rPr>
              <a:t> when we first learned how to write a great school report or essay. You need an outline to bullet point what you want to discuss and what information you want to provide. Starting with an outline will build a solid framework for your presentation deck and will help you to stay on message from slide to slide</a:t>
            </a:r>
          </a:p>
          <a:p>
            <a:pPr marL="228600" indent="-228600">
              <a:buAutoNum type="arabicPeriod"/>
            </a:pPr>
            <a:r>
              <a:rPr lang="en-US" dirty="0" smtClean="0"/>
              <a:t>Write a script </a:t>
            </a:r>
            <a:r>
              <a:rPr lang="mr-IN" dirty="0" smtClean="0"/>
              <a:t>–</a:t>
            </a:r>
            <a:r>
              <a:rPr lang="en-US" dirty="0" smtClean="0"/>
              <a:t> Because you</a:t>
            </a:r>
            <a:r>
              <a:rPr lang="en-US" baseline="0" dirty="0" smtClean="0"/>
              <a:t> don’t want a slide to give your audience reading material </a:t>
            </a:r>
            <a:r>
              <a:rPr lang="mr-IN" baseline="0" dirty="0" smtClean="0"/>
              <a:t>–</a:t>
            </a:r>
            <a:r>
              <a:rPr lang="en-US" baseline="0" dirty="0" smtClean="0"/>
              <a:t> the script will relay what you are going to say, while the slide visualizes it. </a:t>
            </a:r>
          </a:p>
          <a:p>
            <a:pPr marL="228600" indent="-228600">
              <a:buAutoNum type="arabicPeriod"/>
            </a:pPr>
            <a:r>
              <a:rPr lang="en-US" baseline="0" dirty="0" smtClean="0"/>
              <a:t>A good script should tell a story and have a beginning, middle, and end that </a:t>
            </a:r>
          </a:p>
          <a:p>
            <a:pPr marL="228600" indent="-228600">
              <a:buAutoNum type="arabicPeriod"/>
            </a:pPr>
            <a:r>
              <a:rPr lang="en-US" baseline="0" dirty="0" smtClean="0"/>
              <a:t>builds to a climax or final take-away message for your audience.</a:t>
            </a:r>
          </a:p>
          <a:p>
            <a:pPr marL="228600" indent="-228600">
              <a:buAutoNum type="arabicPeriod"/>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http://www.lifehack.org/articles/featured/10-tips-for-more-effective-powerpoint-presentations.html</a:t>
            </a:r>
          </a:p>
          <a:p>
            <a:pPr marL="228600" indent="-228600">
              <a:buAutoNum type="arabicPeriod"/>
            </a:pPr>
            <a:endParaRPr lang="en-US" baseline="0" dirty="0" smtClean="0"/>
          </a:p>
        </p:txBody>
      </p:sp>
      <p:sp>
        <p:nvSpPr>
          <p:cNvPr id="4" name="Slide Number Placeholder 3"/>
          <p:cNvSpPr>
            <a:spLocks noGrp="1"/>
          </p:cNvSpPr>
          <p:nvPr>
            <p:ph type="sldNum" sz="quarter" idx="10"/>
          </p:nvPr>
        </p:nvSpPr>
        <p:spPr/>
        <p:txBody>
          <a:bodyPr/>
          <a:lstStyle/>
          <a:p>
            <a:pPr>
              <a:defRPr/>
            </a:pPr>
            <a:fld id="{745DED09-7B84-4EA2-8053-747969CB4874}" type="slidenum">
              <a:rPr lang="en-US" smtClean="0"/>
              <a:pPr>
                <a:defRPr/>
              </a:pPr>
              <a:t>7</a:t>
            </a:fld>
            <a:endParaRPr lang="en-US" dirty="0"/>
          </a:p>
        </p:txBody>
      </p:sp>
    </p:spTree>
    <p:extLst>
      <p:ext uri="{BB962C8B-B14F-4D97-AF65-F5344CB8AC3E}">
        <p14:creationId xmlns:p14="http://schemas.microsoft.com/office/powerpoint/2010/main" val="34812470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People tend to tune in and out every 15-20 mins or so . This means, in any given moment, only about 25% of your audience</a:t>
            </a:r>
            <a:r>
              <a:rPr lang="en-US" baseline="0" dirty="0" smtClean="0"/>
              <a:t> </a:t>
            </a:r>
            <a:r>
              <a:rPr lang="en-US" dirty="0" smtClean="0"/>
              <a:t>are fully attentive!</a:t>
            </a:r>
          </a:p>
          <a:p>
            <a:r>
              <a:rPr lang="en-US" dirty="0" smtClean="0"/>
              <a:t>Your PPT slideshow is just another medium to communicate information – a visual medium. You should ask yourself, how does this complement the other ways that I’m communicating my message? If I have a bunch of text on a slide, how is that different from your</a:t>
            </a:r>
            <a:r>
              <a:rPr lang="en-US" baseline="0" dirty="0" smtClean="0"/>
              <a:t> audience </a:t>
            </a:r>
            <a:r>
              <a:rPr lang="en-US" dirty="0" smtClean="0"/>
              <a:t>reading a textbook?</a:t>
            </a:r>
          </a:p>
          <a:p>
            <a:r>
              <a:rPr lang="en-US" dirty="0" smtClean="0"/>
              <a:t>So, for our slideshows (and for our individual slides) we need to ask ourselves, how will this help me reach and hold those other 75% of my audience? </a:t>
            </a:r>
          </a:p>
          <a:p>
            <a:r>
              <a:rPr lang="en-US" dirty="0" smtClean="0"/>
              <a:t>How do we create an effective slide</a:t>
            </a:r>
            <a:endParaRPr lang="en-US" dirty="0"/>
          </a:p>
        </p:txBody>
      </p:sp>
      <p:sp>
        <p:nvSpPr>
          <p:cNvPr id="4" name="Slide Number Placeholder 3"/>
          <p:cNvSpPr>
            <a:spLocks noGrp="1"/>
          </p:cNvSpPr>
          <p:nvPr>
            <p:ph type="sldNum" sz="quarter" idx="10"/>
          </p:nvPr>
        </p:nvSpPr>
        <p:spPr/>
        <p:txBody>
          <a:bodyPr/>
          <a:lstStyle/>
          <a:p>
            <a:pPr>
              <a:defRPr/>
            </a:pPr>
            <a:fld id="{745DED09-7B84-4EA2-8053-747969CB4874}" type="slidenum">
              <a:rPr lang="en-US" smtClean="0"/>
              <a:pPr>
                <a:defRPr/>
              </a:pPr>
              <a:t>8</a:t>
            </a:fld>
            <a:endParaRPr lang="en-US" dirty="0"/>
          </a:p>
        </p:txBody>
      </p:sp>
    </p:spTree>
    <p:extLst>
      <p:ext uri="{BB962C8B-B14F-4D97-AF65-F5344CB8AC3E}">
        <p14:creationId xmlns:p14="http://schemas.microsoft.com/office/powerpoint/2010/main" val="2021372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Arial" charset="0"/>
                <a:ea typeface="+mn-ea"/>
                <a:cs typeface="+mn-cs"/>
              </a:rPr>
              <a:t>There is only so much the audience can look at and listen to at the same time. If you’re overloading your slides, you’re overloading the audience – so keep it simple</a:t>
            </a:r>
          </a:p>
          <a:p>
            <a:endParaRPr lang="en-US" sz="1200" kern="1200" dirty="0" smtClean="0">
              <a:solidFill>
                <a:schemeClr val="tx1"/>
              </a:solidFill>
              <a:latin typeface="Arial" charset="0"/>
              <a:ea typeface="+mn-ea"/>
              <a:cs typeface="+mn-cs"/>
            </a:endParaRPr>
          </a:p>
          <a:p>
            <a:r>
              <a:rPr lang="en-US" sz="1200" kern="1200" dirty="0" smtClean="0">
                <a:solidFill>
                  <a:schemeClr val="tx1"/>
                </a:solidFill>
                <a:latin typeface="Arial" charset="0"/>
                <a:ea typeface="+mn-ea"/>
                <a:cs typeface="+mn-cs"/>
              </a:rPr>
              <a:t>Follow the industry-recommended "6x6" rule: This</a:t>
            </a:r>
            <a:r>
              <a:rPr lang="en-US" sz="1200" kern="1200" baseline="0" dirty="0" smtClean="0">
                <a:solidFill>
                  <a:schemeClr val="tx1"/>
                </a:solidFill>
                <a:latin typeface="Arial" charset="0"/>
                <a:ea typeface="+mn-ea"/>
                <a:cs typeface="+mn-cs"/>
              </a:rPr>
              <a:t> rule says a perfect slide will have</a:t>
            </a:r>
            <a:r>
              <a:rPr lang="en-US" sz="1200" kern="1200" dirty="0" smtClean="0">
                <a:solidFill>
                  <a:schemeClr val="tx1"/>
                </a:solidFill>
                <a:latin typeface="Arial" charset="0"/>
                <a:ea typeface="+mn-ea"/>
                <a:cs typeface="+mn-cs"/>
              </a:rPr>
              <a:t> Six words per line, and if possible, no more than six lines per slide.</a:t>
            </a:r>
          </a:p>
          <a:p>
            <a:endParaRPr lang="en-US" sz="1200" kern="1200" dirty="0" smtClean="0">
              <a:solidFill>
                <a:schemeClr val="tx1"/>
              </a:solidFill>
              <a:latin typeface="Arial" charset="0"/>
              <a:ea typeface="+mn-ea"/>
              <a:cs typeface="+mn-cs"/>
            </a:endParaRPr>
          </a:p>
          <a:p>
            <a:r>
              <a:rPr lang="en-US" sz="1200" kern="1200" dirty="0" smtClean="0">
                <a:solidFill>
                  <a:schemeClr val="tx1"/>
                </a:solidFill>
                <a:latin typeface="Arial" charset="0"/>
                <a:ea typeface="+mn-ea"/>
                <a:cs typeface="+mn-cs"/>
              </a:rPr>
              <a:t>Use bullet points, phrases, quotes, and/or single words. Avoid full sentences. Do not fill the slides with text.</a:t>
            </a:r>
            <a:endParaRPr lang="en-US" dirty="0"/>
          </a:p>
        </p:txBody>
      </p:sp>
      <p:sp>
        <p:nvSpPr>
          <p:cNvPr id="4" name="Slide Number Placeholder 3"/>
          <p:cNvSpPr>
            <a:spLocks noGrp="1"/>
          </p:cNvSpPr>
          <p:nvPr>
            <p:ph type="sldNum" sz="quarter" idx="10"/>
          </p:nvPr>
        </p:nvSpPr>
        <p:spPr/>
        <p:txBody>
          <a:bodyPr/>
          <a:lstStyle/>
          <a:p>
            <a:pPr>
              <a:defRPr/>
            </a:pPr>
            <a:fld id="{745DED09-7B84-4EA2-8053-747969CB4874}" type="slidenum">
              <a:rPr lang="en-US" smtClean="0"/>
              <a:pPr>
                <a:defRPr/>
              </a:pPr>
              <a:t>9</a:t>
            </a:fld>
            <a:endParaRPr lang="en-US" dirty="0"/>
          </a:p>
        </p:txBody>
      </p:sp>
    </p:spTree>
    <p:extLst>
      <p:ext uri="{BB962C8B-B14F-4D97-AF65-F5344CB8AC3E}">
        <p14:creationId xmlns:p14="http://schemas.microsoft.com/office/powerpoint/2010/main" val="34812470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Arial" charset="0"/>
                <a:ea typeface="+mn-ea"/>
                <a:cs typeface="+mn-cs"/>
              </a:rPr>
              <a:t>At any given moment, what should be on the screen is the thing you’re talking about. Our audience will almost instantly read every slide as soon as it’s displayed; if you have the next four points you plan to make up there, they’ll be three steps ahead of you, waiting for you to catch up rather than listening with interest to the point you’re making.</a:t>
            </a:r>
          </a:p>
          <a:p>
            <a:r>
              <a:rPr lang="en-US" sz="1200" kern="1200" dirty="0" smtClean="0">
                <a:solidFill>
                  <a:schemeClr val="tx1"/>
                </a:solidFill>
                <a:latin typeface="Arial" charset="0"/>
                <a:ea typeface="+mn-ea"/>
                <a:cs typeface="+mn-cs"/>
              </a:rPr>
              <a:t>[CLICK]</a:t>
            </a:r>
          </a:p>
          <a:p>
            <a:r>
              <a:rPr lang="en-US" sz="1200" kern="1200" dirty="0" smtClean="0">
                <a:solidFill>
                  <a:schemeClr val="tx1"/>
                </a:solidFill>
                <a:latin typeface="Arial" charset="0"/>
                <a:ea typeface="+mn-ea"/>
                <a:cs typeface="+mn-cs"/>
              </a:rPr>
              <a:t>Plan your presentation so just one new point is displayed at any given moment. </a:t>
            </a:r>
          </a:p>
          <a:p>
            <a:r>
              <a:rPr lang="en-US" sz="1200" kern="1200" dirty="0" smtClean="0">
                <a:solidFill>
                  <a:schemeClr val="tx1"/>
                </a:solidFill>
                <a:latin typeface="Arial" charset="0"/>
                <a:ea typeface="+mn-ea"/>
                <a:cs typeface="+mn-cs"/>
              </a:rPr>
              <a:t>[CLICK]Bullet points can be revealed one at a time as you reach them. </a:t>
            </a:r>
          </a:p>
          <a:p>
            <a:r>
              <a:rPr lang="en-US" sz="1200" kern="1200" dirty="0" smtClean="0">
                <a:solidFill>
                  <a:schemeClr val="tx1"/>
                </a:solidFill>
                <a:latin typeface="Arial" charset="0"/>
                <a:ea typeface="+mn-ea"/>
                <a:cs typeface="+mn-cs"/>
              </a:rPr>
              <a:t>[CLICK]Visuals can be included to drive home your main message</a:t>
            </a:r>
            <a:r>
              <a:rPr lang="en-US" sz="1200" kern="1200" baseline="0" dirty="0" smtClean="0">
                <a:solidFill>
                  <a:schemeClr val="tx1"/>
                </a:solidFill>
                <a:latin typeface="Arial" charset="0"/>
                <a:ea typeface="+mn-ea"/>
                <a:cs typeface="+mn-cs"/>
              </a:rPr>
              <a:t> for the slide. </a:t>
            </a:r>
          </a:p>
          <a:p>
            <a:r>
              <a:rPr lang="en-US" sz="1200" kern="1200" dirty="0" smtClean="0">
                <a:solidFill>
                  <a:schemeClr val="tx1"/>
                </a:solidFill>
                <a:latin typeface="Arial" charset="0"/>
                <a:ea typeface="+mn-ea"/>
                <a:cs typeface="+mn-cs"/>
              </a:rPr>
              <a:t>Your job as presenter is to control the flow of information so that you and your audience stay in sync.</a:t>
            </a:r>
            <a:endParaRPr lang="en-US" dirty="0"/>
          </a:p>
        </p:txBody>
      </p:sp>
      <p:sp>
        <p:nvSpPr>
          <p:cNvPr id="4" name="Slide Number Placeholder 3"/>
          <p:cNvSpPr>
            <a:spLocks noGrp="1"/>
          </p:cNvSpPr>
          <p:nvPr>
            <p:ph type="sldNum" sz="quarter" idx="10"/>
          </p:nvPr>
        </p:nvSpPr>
        <p:spPr/>
        <p:txBody>
          <a:bodyPr/>
          <a:lstStyle/>
          <a:p>
            <a:pPr>
              <a:defRPr/>
            </a:pPr>
            <a:fld id="{745DED09-7B84-4EA2-8053-747969CB4874}" type="slidenum">
              <a:rPr lang="en-US" smtClean="0"/>
              <a:pPr>
                <a:defRPr/>
              </a:pPr>
              <a:t>10</a:t>
            </a:fld>
            <a:endParaRPr lang="en-US" dirty="0"/>
          </a:p>
        </p:txBody>
      </p:sp>
    </p:spTree>
    <p:extLst>
      <p:ext uri="{BB962C8B-B14F-4D97-AF65-F5344CB8AC3E}">
        <p14:creationId xmlns:p14="http://schemas.microsoft.com/office/powerpoint/2010/main" val="34812470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Arial" charset="0"/>
                <a:ea typeface="+mn-ea"/>
                <a:cs typeface="+mn-cs"/>
              </a:rPr>
              <a:t>A common mistake</a:t>
            </a:r>
            <a:r>
              <a:rPr lang="en-US" sz="1200" kern="1200" baseline="0" dirty="0" smtClean="0">
                <a:solidFill>
                  <a:schemeClr val="tx1"/>
                </a:solidFill>
                <a:latin typeface="Arial" charset="0"/>
                <a:ea typeface="+mn-ea"/>
                <a:cs typeface="+mn-cs"/>
              </a:rPr>
              <a:t> made by presenters, is they treat the presentation like a stand-alone document</a:t>
            </a:r>
          </a:p>
          <a:p>
            <a:r>
              <a:rPr lang="en-US" sz="1200" kern="1200" baseline="0" dirty="0" smtClean="0">
                <a:solidFill>
                  <a:schemeClr val="tx1"/>
                </a:solidFill>
                <a:latin typeface="Arial" charset="0"/>
                <a:ea typeface="+mn-ea"/>
                <a:cs typeface="+mn-cs"/>
              </a:rPr>
              <a:t>They put everything they want to say on the slide </a:t>
            </a:r>
            <a:r>
              <a:rPr lang="mr-IN" sz="1200" kern="1200" baseline="0" dirty="0" smtClean="0">
                <a:solidFill>
                  <a:schemeClr val="tx1"/>
                </a:solidFill>
                <a:latin typeface="Arial" charset="0"/>
                <a:ea typeface="+mn-ea"/>
                <a:cs typeface="+mn-cs"/>
              </a:rPr>
              <a:t>–</a:t>
            </a:r>
            <a:r>
              <a:rPr lang="en-US" sz="1200" kern="1200" baseline="0" dirty="0" smtClean="0">
                <a:solidFill>
                  <a:schemeClr val="tx1"/>
                </a:solidFill>
                <a:latin typeface="Arial" charset="0"/>
                <a:ea typeface="+mn-ea"/>
                <a:cs typeface="+mn-cs"/>
              </a:rPr>
              <a:t> so what you see are big chucky blocks of text. – So please don’t do that</a:t>
            </a:r>
          </a:p>
          <a:p>
            <a:r>
              <a:rPr lang="en-US" sz="1200" kern="1200" baseline="0" dirty="0" smtClean="0">
                <a:solidFill>
                  <a:schemeClr val="tx1"/>
                </a:solidFill>
                <a:latin typeface="Arial" charset="0"/>
                <a:ea typeface="+mn-ea"/>
                <a:cs typeface="+mn-cs"/>
              </a:rPr>
              <a:t>Do that and Congratulations -- </a:t>
            </a:r>
            <a:r>
              <a:rPr lang="en-US" sz="1200" kern="1200" dirty="0" smtClean="0">
                <a:solidFill>
                  <a:schemeClr val="tx1"/>
                </a:solidFill>
                <a:latin typeface="Arial" charset="0"/>
                <a:ea typeface="+mn-ea"/>
                <a:cs typeface="+mn-cs"/>
              </a:rPr>
              <a:t>You’ve just killed a roomful of people. Cause of death: terminal boredom poisoning</a:t>
            </a:r>
            <a:r>
              <a:rPr lang="en-US" sz="1200" kern="1200" dirty="0" smtClean="0">
                <a:solidFill>
                  <a:schemeClr val="tx1"/>
                </a:solidFill>
                <a:latin typeface="Arial" charset="0"/>
                <a:ea typeface="+mn-ea"/>
                <a:cs typeface="+mn-cs"/>
              </a:rPr>
              <a:t>.</a:t>
            </a:r>
            <a:endParaRPr lang="en-US" sz="1200" kern="1200" dirty="0" smtClean="0">
              <a:solidFill>
                <a:schemeClr val="tx1"/>
              </a:solidFill>
              <a:latin typeface="Arial" charset="0"/>
              <a:ea typeface="+mn-ea"/>
              <a:cs typeface="+mn-cs"/>
            </a:endParaRPr>
          </a:p>
        </p:txBody>
      </p:sp>
      <p:sp>
        <p:nvSpPr>
          <p:cNvPr id="4" name="Slide Number Placeholder 3"/>
          <p:cNvSpPr>
            <a:spLocks noGrp="1"/>
          </p:cNvSpPr>
          <p:nvPr>
            <p:ph type="sldNum" sz="quarter" idx="10"/>
          </p:nvPr>
        </p:nvSpPr>
        <p:spPr/>
        <p:txBody>
          <a:bodyPr/>
          <a:lstStyle/>
          <a:p>
            <a:pPr>
              <a:defRPr/>
            </a:pPr>
            <a:fld id="{745DED09-7B84-4EA2-8053-747969CB4874}" type="slidenum">
              <a:rPr lang="en-US" smtClean="0"/>
              <a:pPr>
                <a:defRPr/>
              </a:pPr>
              <a:t>11</a:t>
            </a:fld>
            <a:endParaRPr lang="en-US" dirty="0"/>
          </a:p>
        </p:txBody>
      </p:sp>
    </p:spTree>
    <p:extLst>
      <p:ext uri="{BB962C8B-B14F-4D97-AF65-F5344CB8AC3E}">
        <p14:creationId xmlns:p14="http://schemas.microsoft.com/office/powerpoint/2010/main" val="7313064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chemeClr val="bg1"/>
        </a:solidFill>
        <a:effectLst/>
      </p:bgPr>
    </p:bg>
    <p:spTree>
      <p:nvGrpSpPr>
        <p:cNvPr id="1" name=""/>
        <p:cNvGrpSpPr/>
        <p:nvPr/>
      </p:nvGrpSpPr>
      <p:grpSpPr>
        <a:xfrm>
          <a:off x="0" y="0"/>
          <a:ext cx="0" cy="0"/>
          <a:chOff x="0" y="0"/>
          <a:chExt cx="0" cy="0"/>
        </a:xfrm>
      </p:grpSpPr>
      <p:sp>
        <p:nvSpPr>
          <p:cNvPr id="49156" name="Rectangle 3"/>
          <p:cNvSpPr>
            <a:spLocks noGrp="1" noChangeArrowheads="1"/>
          </p:cNvSpPr>
          <p:nvPr>
            <p:ph type="subTitle" idx="1"/>
          </p:nvPr>
        </p:nvSpPr>
        <p:spPr bwMode="white">
          <a:xfrm>
            <a:off x="3581400" y="2430205"/>
            <a:ext cx="4844672" cy="1988346"/>
          </a:xfrm>
        </p:spPr>
        <p:txBody>
          <a:bodyPr anchor="t" anchorCtr="0"/>
          <a:lstStyle>
            <a:lvl1pPr marL="0" indent="0">
              <a:spcBef>
                <a:spcPts val="0"/>
              </a:spcBef>
              <a:buFont typeface="Wingdings" pitchFamily="2" charset="2"/>
              <a:buNone/>
              <a:defRPr sz="1800" b="1">
                <a:solidFill>
                  <a:schemeClr val="accent1"/>
                </a:solidFill>
              </a:defRPr>
            </a:lvl1pPr>
          </a:lstStyle>
          <a:p>
            <a:r>
              <a:rPr lang="en-US" smtClean="0"/>
              <a:t>Click to edit Master subtitle style</a:t>
            </a:r>
            <a:endParaRPr lang="en-US" dirty="0"/>
          </a:p>
        </p:txBody>
      </p:sp>
      <p:sp>
        <p:nvSpPr>
          <p:cNvPr id="14" name="Title 1"/>
          <p:cNvSpPr txBox="1">
            <a:spLocks/>
          </p:cNvSpPr>
          <p:nvPr userDrawn="1"/>
        </p:nvSpPr>
        <p:spPr bwMode="auto">
          <a:xfrm>
            <a:off x="2447200" y="1422694"/>
            <a:ext cx="6706522" cy="953288"/>
          </a:xfrm>
          <a:prstGeom prst="rect">
            <a:avLst/>
          </a:prstGeom>
          <a:solidFill>
            <a:srgbClr val="006EC7"/>
          </a:solidFill>
          <a:ln>
            <a:noFill/>
          </a:ln>
          <a:effectLst>
            <a:outerShdw blurRad="63500" dist="63500" dir="2700000" algn="tl" rotWithShape="0">
              <a:prstClr val="black">
                <a:alpha val="40000"/>
              </a:prstClr>
            </a:outerShdw>
          </a:effectLst>
          <a:extLst>
            <a:ext uri="{91240B29-F687-4f45-9708-019B960494DF}">
              <a14:hiddenLine xmlns:a14="http://schemas.microsoft.com/office/drawing/2010/main" w="9525">
                <a:solidFill>
                  <a:schemeClr val="tx1"/>
                </a:solidFill>
                <a:miter lim="800000"/>
                <a:headEnd/>
                <a:tailEnd/>
              </a14:hiddenLine>
            </a:ext>
          </a:extLst>
        </p:spPr>
        <p:txBody>
          <a:bodyPr vert="horz" wrap="square" lIns="91434" tIns="45717" rIns="91434" bIns="45717" numCol="1" anchor="ctr" anchorCtr="0" compatLnSpc="1">
            <a:prstTxWarp prst="textNoShape">
              <a:avLst/>
            </a:prstTxWarp>
          </a:bodyPr>
          <a:lstStyle>
            <a:lvl1pPr algn="l" rtl="0" eaLnBrk="1" fontAlgn="base" hangingPunct="1">
              <a:spcBef>
                <a:spcPct val="0"/>
              </a:spcBef>
              <a:spcAft>
                <a:spcPct val="0"/>
              </a:spcAft>
              <a:defRPr sz="2400" b="1">
                <a:solidFill>
                  <a:srgbClr val="006EC7"/>
                </a:solidFill>
                <a:latin typeface="+mj-lt"/>
                <a:ea typeface="+mj-ea"/>
                <a:cs typeface="+mj-cs"/>
              </a:defRPr>
            </a:lvl1pPr>
            <a:lvl2pPr algn="l" rtl="0" eaLnBrk="1" fontAlgn="base" hangingPunct="1">
              <a:spcBef>
                <a:spcPct val="0"/>
              </a:spcBef>
              <a:spcAft>
                <a:spcPct val="0"/>
              </a:spcAft>
              <a:defRPr sz="2400" b="1">
                <a:solidFill>
                  <a:srgbClr val="006EC7"/>
                </a:solidFill>
                <a:latin typeface="Arial" charset="0"/>
              </a:defRPr>
            </a:lvl2pPr>
            <a:lvl3pPr algn="l" rtl="0" eaLnBrk="1" fontAlgn="base" hangingPunct="1">
              <a:spcBef>
                <a:spcPct val="0"/>
              </a:spcBef>
              <a:spcAft>
                <a:spcPct val="0"/>
              </a:spcAft>
              <a:defRPr sz="2400" b="1">
                <a:solidFill>
                  <a:srgbClr val="006EC7"/>
                </a:solidFill>
                <a:latin typeface="Arial" charset="0"/>
              </a:defRPr>
            </a:lvl3pPr>
            <a:lvl4pPr algn="l" rtl="0" eaLnBrk="1" fontAlgn="base" hangingPunct="1">
              <a:spcBef>
                <a:spcPct val="0"/>
              </a:spcBef>
              <a:spcAft>
                <a:spcPct val="0"/>
              </a:spcAft>
              <a:defRPr sz="2400" b="1">
                <a:solidFill>
                  <a:srgbClr val="006EC7"/>
                </a:solidFill>
                <a:latin typeface="Arial" charset="0"/>
              </a:defRPr>
            </a:lvl4pPr>
            <a:lvl5pPr algn="l" rtl="0" eaLnBrk="1" fontAlgn="base" hangingPunct="1">
              <a:spcBef>
                <a:spcPct val="0"/>
              </a:spcBef>
              <a:spcAft>
                <a:spcPct val="0"/>
              </a:spcAft>
              <a:defRPr sz="2400" b="1">
                <a:solidFill>
                  <a:srgbClr val="006EC7"/>
                </a:solidFill>
                <a:latin typeface="Arial" charset="0"/>
              </a:defRPr>
            </a:lvl5pPr>
            <a:lvl6pPr marL="457200" algn="l" rtl="0" eaLnBrk="1" fontAlgn="base" hangingPunct="1">
              <a:spcBef>
                <a:spcPct val="0"/>
              </a:spcBef>
              <a:spcAft>
                <a:spcPct val="0"/>
              </a:spcAft>
              <a:defRPr sz="2400" b="1">
                <a:solidFill>
                  <a:srgbClr val="006EC7"/>
                </a:solidFill>
                <a:latin typeface="Arial" charset="0"/>
              </a:defRPr>
            </a:lvl6pPr>
            <a:lvl7pPr marL="914400" algn="l" rtl="0" eaLnBrk="1" fontAlgn="base" hangingPunct="1">
              <a:spcBef>
                <a:spcPct val="0"/>
              </a:spcBef>
              <a:spcAft>
                <a:spcPct val="0"/>
              </a:spcAft>
              <a:defRPr sz="2400" b="1">
                <a:solidFill>
                  <a:srgbClr val="006EC7"/>
                </a:solidFill>
                <a:latin typeface="Arial" charset="0"/>
              </a:defRPr>
            </a:lvl7pPr>
            <a:lvl8pPr marL="1371600" algn="l" rtl="0" eaLnBrk="1" fontAlgn="base" hangingPunct="1">
              <a:spcBef>
                <a:spcPct val="0"/>
              </a:spcBef>
              <a:spcAft>
                <a:spcPct val="0"/>
              </a:spcAft>
              <a:defRPr sz="2400" b="1">
                <a:solidFill>
                  <a:srgbClr val="006EC7"/>
                </a:solidFill>
                <a:latin typeface="Arial" charset="0"/>
              </a:defRPr>
            </a:lvl8pPr>
            <a:lvl9pPr marL="1828800" algn="l" rtl="0" eaLnBrk="1" fontAlgn="base" hangingPunct="1">
              <a:spcBef>
                <a:spcPct val="0"/>
              </a:spcBef>
              <a:spcAft>
                <a:spcPct val="0"/>
              </a:spcAft>
              <a:defRPr sz="2400" b="1">
                <a:solidFill>
                  <a:srgbClr val="006EC7"/>
                </a:solidFill>
                <a:latin typeface="Arial" charset="0"/>
              </a:defRPr>
            </a:lvl9pPr>
          </a:lstStyle>
          <a:p>
            <a:endParaRPr lang="en-US" dirty="0">
              <a:solidFill>
                <a:schemeClr val="bg1"/>
              </a:solidFill>
            </a:endParaRPr>
          </a:p>
        </p:txBody>
      </p:sp>
      <p:sp>
        <p:nvSpPr>
          <p:cNvPr id="49155" name="Rectangle 2"/>
          <p:cNvSpPr>
            <a:spLocks noGrp="1" noChangeArrowheads="1"/>
          </p:cNvSpPr>
          <p:nvPr>
            <p:ph type="ctrTitle" hasCustomPrompt="1"/>
          </p:nvPr>
        </p:nvSpPr>
        <p:spPr>
          <a:xfrm>
            <a:off x="2478072" y="1560123"/>
            <a:ext cx="6590125" cy="685567"/>
          </a:xfrm>
        </p:spPr>
        <p:txBody>
          <a:bodyPr anchor="ctr" anchorCtr="0">
            <a:normAutofit/>
          </a:bodyPr>
          <a:lstStyle>
            <a:lvl1pPr algn="l" rtl="0" eaLnBrk="1" fontAlgn="base" hangingPunct="1">
              <a:spcBef>
                <a:spcPct val="0"/>
              </a:spcBef>
              <a:spcAft>
                <a:spcPct val="0"/>
              </a:spcAft>
              <a:defRPr lang="en-US" sz="2400" b="1" kern="1200" dirty="0">
                <a:solidFill>
                  <a:schemeClr val="bg1"/>
                </a:solidFill>
                <a:latin typeface="+mj-lt"/>
                <a:ea typeface="+mj-ea"/>
                <a:cs typeface="+mj-cs"/>
              </a:defRPr>
            </a:lvl1pPr>
          </a:lstStyle>
          <a:p>
            <a:r>
              <a:rPr lang="en-US" dirty="0" smtClean="0"/>
              <a:t>Click to Edit Master Title Style</a:t>
            </a:r>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5131" y="418991"/>
            <a:ext cx="3040284" cy="3979195"/>
          </a:xfrm>
          <a:prstGeom prst="rect">
            <a:avLst/>
          </a:prstGeom>
        </p:spPr>
      </p:pic>
      <p:pic>
        <p:nvPicPr>
          <p:cNvPr id="16" name="Picture 15" descr="CPG Logo w Century Icon (PPT Blu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70700" y="451771"/>
            <a:ext cx="2955474" cy="545626"/>
          </a:xfrm>
          <a:prstGeom prst="rect">
            <a:avLst/>
          </a:prstGeom>
        </p:spPr>
      </p:pic>
    </p:spTree>
    <p:extLst>
      <p:ext uri="{BB962C8B-B14F-4D97-AF65-F5344CB8AC3E}">
        <p14:creationId xmlns:p14="http://schemas.microsoft.com/office/powerpoint/2010/main" val="811396288"/>
      </p:ext>
    </p:extLst>
  </p:cSld>
  <p:clrMapOvr>
    <a:masterClrMapping/>
  </p:clrMapOvr>
  <p:transition xmlns:p14="http://schemas.microsoft.com/office/powerpoint/2010/main" spd="slow" advClick="0">
    <p:strips dir="ru"/>
  </p:transition>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eft Image w/ Conten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440194" y="1301750"/>
            <a:ext cx="3127238" cy="3233964"/>
          </a:xfrm>
          <a:ln w="3175">
            <a:solidFill>
              <a:schemeClr val="bg2"/>
            </a:solidFill>
          </a:ln>
        </p:spPr>
        <p:txBody>
          <a:bodyPr/>
          <a:lstStyle>
            <a:lvl1pPr marL="0" indent="0">
              <a:buFont typeface="Arial"/>
              <a:buNone/>
              <a:defRPr/>
            </a:lvl1pPr>
          </a:lstStyle>
          <a:p>
            <a:r>
              <a:rPr lang="en-US" dirty="0" smtClean="0"/>
              <a:t>Drag picture to placeholder or click icon to add</a:t>
            </a:r>
            <a:endParaRPr lang="en-US" dirty="0"/>
          </a:p>
        </p:txBody>
      </p:sp>
      <p:sp>
        <p:nvSpPr>
          <p:cNvPr id="2" name="Title 1"/>
          <p:cNvSpPr>
            <a:spLocks noGrp="1"/>
          </p:cNvSpPr>
          <p:nvPr>
            <p:ph type="title" hasCustomPrompt="1"/>
          </p:nvPr>
        </p:nvSpPr>
        <p:spPr>
          <a:xfrm>
            <a:off x="457200" y="324608"/>
            <a:ext cx="8476488" cy="461659"/>
          </a:xfr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7" rIns="91434" bIns="45717" numCol="1" anchor="t" anchorCtr="0" compatLnSpc="1">
            <a:prstTxWarp prst="textNoShape">
              <a:avLst/>
            </a:prstTxWarp>
            <a:spAutoFit/>
          </a:bodyPr>
          <a:lstStyle>
            <a:lvl1pPr>
              <a:defRPr lang="en-US" dirty="0"/>
            </a:lvl1pPr>
          </a:lstStyle>
          <a:p>
            <a:pPr lvl="0"/>
            <a:r>
              <a:rPr lang="en-US" dirty="0" smtClean="0"/>
              <a:t>Click to Edit Master Title Style</a:t>
            </a:r>
            <a:endParaRPr lang="en-US" dirty="0"/>
          </a:p>
        </p:txBody>
      </p:sp>
      <p:sp>
        <p:nvSpPr>
          <p:cNvPr id="4" name="Text Placeholder 3"/>
          <p:cNvSpPr>
            <a:spLocks noGrp="1"/>
          </p:cNvSpPr>
          <p:nvPr>
            <p:ph type="body" sz="half" idx="2"/>
          </p:nvPr>
        </p:nvSpPr>
        <p:spPr>
          <a:xfrm>
            <a:off x="4798343" y="1191532"/>
            <a:ext cx="4123407" cy="3345544"/>
          </a:xfr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7" rIns="91434" bIns="45717" numCol="1" anchor="t" anchorCtr="0" compatLnSpc="1">
            <a:prstTxWarp prst="textNoShape">
              <a:avLst/>
            </a:prstTxWarp>
          </a:bodyPr>
          <a:lstStyle>
            <a:lvl1pPr>
              <a:defRPr lang="en-US" sz="2000" smtClean="0"/>
            </a:lvl1pPr>
            <a:lvl2pPr>
              <a:defRPr sz="1800"/>
            </a:lvl2pPr>
            <a:lvl3pPr>
              <a:defRPr sz="16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Rectangle 10"/>
          <p:cNvSpPr>
            <a:spLocks noGrp="1" noChangeArrowheads="1"/>
          </p:cNvSpPr>
          <p:nvPr>
            <p:ph type="ftr" sz="quarter" idx="3"/>
          </p:nvPr>
        </p:nvSpPr>
        <p:spPr bwMode="auto">
          <a:xfrm>
            <a:off x="8567928" y="4821183"/>
            <a:ext cx="457200" cy="230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7" rIns="91434" bIns="45717" numCol="1" anchor="t" anchorCtr="0" compatLnSpc="1">
            <a:prstTxWarp prst="textNoShape">
              <a:avLst/>
            </a:prstTxWarp>
          </a:bodyPr>
          <a:lstStyle>
            <a:lvl1pPr>
              <a:defRPr lang="en-US" smtClean="0"/>
            </a:lvl1pPr>
          </a:lstStyle>
          <a:p>
            <a:fld id="{697A5555-9B8D-40FF-AD7E-3639E0853811}" type="slidenum">
              <a:rPr lang="en-US" smtClean="0"/>
              <a:pPr/>
              <a:t>‹#›</a:t>
            </a:fld>
            <a:endParaRPr lang="en-US" dirty="0"/>
          </a:p>
        </p:txBody>
      </p:sp>
    </p:spTree>
    <p:extLst>
      <p:ext uri="{BB962C8B-B14F-4D97-AF65-F5344CB8AC3E}">
        <p14:creationId xmlns:p14="http://schemas.microsoft.com/office/powerpoint/2010/main" val="3713158393"/>
      </p:ext>
    </p:extLst>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ight Image w/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7" rIns="91434" bIns="45717" numCol="1" anchor="t" anchorCtr="0" compatLnSpc="1">
            <a:prstTxWarp prst="textNoShape">
              <a:avLst/>
            </a:prstTxWarp>
            <a:spAutoFit/>
          </a:bodyPr>
          <a:lstStyle>
            <a:lvl1pPr>
              <a:defRPr lang="en-US" dirty="0"/>
            </a:lvl1pPr>
          </a:lstStyle>
          <a:p>
            <a:pPr lvl="0"/>
            <a:r>
              <a:rPr lang="en-US" dirty="0" smtClean="0"/>
              <a:t>Click to Edit Master Title Style</a:t>
            </a:r>
            <a:endParaRPr lang="en-US" dirty="0"/>
          </a:p>
        </p:txBody>
      </p:sp>
      <p:sp>
        <p:nvSpPr>
          <p:cNvPr id="3" name="Content Placeholder 2"/>
          <p:cNvSpPr>
            <a:spLocks noGrp="1"/>
          </p:cNvSpPr>
          <p:nvPr>
            <p:ph idx="1"/>
          </p:nvPr>
        </p:nvSpPr>
        <p:spPr>
          <a:xfrm>
            <a:off x="466336" y="1188720"/>
            <a:ext cx="4105655" cy="34381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10"/>
          <p:cNvSpPr>
            <a:spLocks noGrp="1" noChangeArrowheads="1"/>
          </p:cNvSpPr>
          <p:nvPr>
            <p:ph type="ftr" sz="quarter" idx="10"/>
          </p:nvPr>
        </p:nvSpPr>
        <p:spPr>
          <a:ln/>
        </p:spPr>
        <p:txBody>
          <a:bodyPr/>
          <a:lstStyle>
            <a:lvl1pPr>
              <a:defRPr/>
            </a:lvl1pPr>
          </a:lstStyle>
          <a:p>
            <a:pPr>
              <a:defRPr/>
            </a:pPr>
            <a:fld id="{97C06356-DD84-4DBD-9484-9C88497C49B4}" type="slidenum">
              <a:rPr lang="en-US"/>
              <a:pPr>
                <a:defRPr/>
              </a:pPr>
              <a:t>‹#›</a:t>
            </a:fld>
            <a:endParaRPr lang="en-US" dirty="0"/>
          </a:p>
        </p:txBody>
      </p:sp>
      <p:sp>
        <p:nvSpPr>
          <p:cNvPr id="5" name="Picture Placeholder 7"/>
          <p:cNvSpPr>
            <a:spLocks noGrp="1"/>
          </p:cNvSpPr>
          <p:nvPr>
            <p:ph type="pic" sz="quarter" idx="11"/>
          </p:nvPr>
        </p:nvSpPr>
        <p:spPr>
          <a:xfrm>
            <a:off x="4887914" y="1301750"/>
            <a:ext cx="4106862" cy="3325114"/>
          </a:xfrm>
        </p:spPr>
        <p:txBody>
          <a:bodyPr/>
          <a:lstStyle>
            <a:lvl1pPr marL="0" indent="0">
              <a:buNone/>
              <a:defRPr/>
            </a:lvl1pPr>
          </a:lstStyle>
          <a:p>
            <a:r>
              <a:rPr lang="en-US" dirty="0" smtClean="0"/>
              <a:t>Drag picture to placeholder or click icon to add</a:t>
            </a:r>
            <a:endParaRPr lang="en-US" dirty="0"/>
          </a:p>
        </p:txBody>
      </p:sp>
    </p:spTree>
    <p:extLst>
      <p:ext uri="{BB962C8B-B14F-4D97-AF65-F5344CB8AC3E}">
        <p14:creationId xmlns:p14="http://schemas.microsoft.com/office/powerpoint/2010/main" val="40083690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w Large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4608"/>
            <a:ext cx="8469313" cy="461659"/>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7" rIns="91434" bIns="45717" numCol="1" anchor="t" anchorCtr="0" compatLnSpc="1">
            <a:prstTxWarp prst="textNoShape">
              <a:avLst/>
            </a:prstTxWarp>
            <a:spAutoFit/>
          </a:bodyPr>
          <a:lstStyle>
            <a:lvl1pPr>
              <a:defRPr lang="en-US" dirty="0"/>
            </a:lvl1pPr>
          </a:lstStyle>
          <a:p>
            <a:pPr lvl="0"/>
            <a:r>
              <a:rPr lang="en-US" dirty="0" smtClean="0"/>
              <a:t>Click to Edit Master Title Style</a:t>
            </a:r>
            <a:endParaRPr lang="en-US" dirty="0"/>
          </a:p>
        </p:txBody>
      </p:sp>
      <p:sp>
        <p:nvSpPr>
          <p:cNvPr id="7" name="Rectangle 10"/>
          <p:cNvSpPr>
            <a:spLocks noGrp="1" noChangeArrowheads="1"/>
          </p:cNvSpPr>
          <p:nvPr>
            <p:ph type="ftr" sz="quarter" idx="3"/>
          </p:nvPr>
        </p:nvSpPr>
        <p:spPr bwMode="auto">
          <a:xfrm>
            <a:off x="8567928" y="4821183"/>
            <a:ext cx="457200" cy="230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7" rIns="91434" bIns="45717" numCol="1" anchor="t" anchorCtr="0" compatLnSpc="1">
            <a:prstTxWarp prst="textNoShape">
              <a:avLst/>
            </a:prstTxWarp>
          </a:bodyPr>
          <a:lstStyle>
            <a:lvl1pPr>
              <a:defRPr lang="en-US" smtClean="0"/>
            </a:lvl1pPr>
          </a:lstStyle>
          <a:p>
            <a:fld id="{697A5555-9B8D-40FF-AD7E-3639E0853811}" type="slidenum">
              <a:rPr lang="en-US" smtClean="0"/>
              <a:pPr/>
              <a:t>‹#›</a:t>
            </a:fld>
            <a:endParaRPr lang="en-US" dirty="0"/>
          </a:p>
        </p:txBody>
      </p:sp>
      <p:sp>
        <p:nvSpPr>
          <p:cNvPr id="6" name="Picture Placeholder 5"/>
          <p:cNvSpPr>
            <a:spLocks noGrp="1"/>
          </p:cNvSpPr>
          <p:nvPr>
            <p:ph type="pic" sz="quarter" idx="13"/>
          </p:nvPr>
        </p:nvSpPr>
        <p:spPr>
          <a:xfrm>
            <a:off x="1435684" y="1306900"/>
            <a:ext cx="7486066" cy="3230175"/>
          </a:xfrm>
          <a:ln w="3175">
            <a:solidFill>
              <a:schemeClr val="bg2"/>
            </a:solidFill>
          </a:ln>
        </p:spPr>
        <p:txBody>
          <a:bodyPr/>
          <a:lstStyle>
            <a:lvl1pPr marL="0" indent="0">
              <a:buFont typeface="Arial"/>
              <a:buNone/>
              <a:defRPr/>
            </a:lvl1pPr>
          </a:lstStyle>
          <a:p>
            <a:r>
              <a:rPr lang="en-US" dirty="0" smtClean="0"/>
              <a:t>Drag picture to placeholder or click icon to add</a:t>
            </a:r>
            <a:endParaRPr lang="en-US" dirty="0"/>
          </a:p>
        </p:txBody>
      </p:sp>
    </p:spTree>
    <p:extLst>
      <p:ext uri="{BB962C8B-B14F-4D97-AF65-F5344CB8AC3E}">
        <p14:creationId xmlns:p14="http://schemas.microsoft.com/office/powerpoint/2010/main" val="9168668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w/ Caption">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339615" y="3964443"/>
            <a:ext cx="7582333" cy="369326"/>
          </a:xfrm>
        </p:spPr>
        <p:txBody>
          <a:bodyPr anchor="t">
            <a:spAutoFit/>
          </a:bodyPr>
          <a:lstStyle>
            <a:lvl1pPr algn="l">
              <a:defRPr sz="1800" b="1"/>
            </a:lvl1pPr>
          </a:lstStyle>
          <a:p>
            <a:r>
              <a:rPr lang="en-US" dirty="0" smtClean="0"/>
              <a:t>Click to Edit Master Title Style      </a:t>
            </a:r>
            <a:endParaRPr lang="en-US" dirty="0"/>
          </a:p>
        </p:txBody>
      </p:sp>
      <p:sp>
        <p:nvSpPr>
          <p:cNvPr id="4" name="Rectangle 10"/>
          <p:cNvSpPr>
            <a:spLocks noGrp="1" noChangeArrowheads="1"/>
          </p:cNvSpPr>
          <p:nvPr>
            <p:ph type="ftr" sz="quarter" idx="10"/>
          </p:nvPr>
        </p:nvSpPr>
        <p:spPr>
          <a:ln/>
        </p:spPr>
        <p:txBody>
          <a:bodyPr/>
          <a:lstStyle>
            <a:lvl1pPr>
              <a:defRPr/>
            </a:lvl1pPr>
          </a:lstStyle>
          <a:p>
            <a:pPr>
              <a:defRPr/>
            </a:pPr>
            <a:fld id="{0E68CBD9-48AF-4DE0-A5A1-5E727403B773}" type="slidenum">
              <a:rPr lang="en-US"/>
              <a:pPr>
                <a:defRPr/>
              </a:pPr>
              <a:t>‹#›</a:t>
            </a:fld>
            <a:endParaRPr lang="en-US" dirty="0"/>
          </a:p>
        </p:txBody>
      </p:sp>
      <p:sp>
        <p:nvSpPr>
          <p:cNvPr id="6" name="Picture Placeholder 5"/>
          <p:cNvSpPr>
            <a:spLocks noGrp="1"/>
          </p:cNvSpPr>
          <p:nvPr>
            <p:ph type="pic" sz="quarter" idx="11"/>
          </p:nvPr>
        </p:nvSpPr>
        <p:spPr>
          <a:xfrm>
            <a:off x="1435652" y="452632"/>
            <a:ext cx="7500112" cy="3366776"/>
          </a:xfrm>
          <a:ln w="3175" cmpd="sng">
            <a:solidFill>
              <a:schemeClr val="bg2"/>
            </a:solidFill>
          </a:ln>
        </p:spPr>
        <p:txBody>
          <a:bodyPr/>
          <a:lstStyle>
            <a:lvl1pPr marL="0" indent="0">
              <a:buNone/>
              <a:defRPr/>
            </a:lvl1pPr>
          </a:lstStyle>
          <a:p>
            <a:r>
              <a:rPr lang="en-US" dirty="0" smtClean="0"/>
              <a:t>Drag picture to placeholder or click icon to add</a:t>
            </a:r>
            <a:endParaRPr lang="en-US" dirty="0"/>
          </a:p>
        </p:txBody>
      </p:sp>
    </p:spTree>
    <p:extLst>
      <p:ext uri="{BB962C8B-B14F-4D97-AF65-F5344CB8AC3E}">
        <p14:creationId xmlns:p14="http://schemas.microsoft.com/office/powerpoint/2010/main" val="3618831654"/>
      </p:ext>
    </p:extLst>
  </p:cSld>
  <p:clrMapOvr>
    <a:masterClrMapping/>
  </p:clrMapOvr>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rge Image no Title">
    <p:spTree>
      <p:nvGrpSpPr>
        <p:cNvPr id="1" name=""/>
        <p:cNvGrpSpPr/>
        <p:nvPr/>
      </p:nvGrpSpPr>
      <p:grpSpPr>
        <a:xfrm>
          <a:off x="0" y="0"/>
          <a:ext cx="0" cy="0"/>
          <a:chOff x="0" y="0"/>
          <a:chExt cx="0" cy="0"/>
        </a:xfrm>
      </p:grpSpPr>
      <p:sp>
        <p:nvSpPr>
          <p:cNvPr id="7" name="Rectangle 10"/>
          <p:cNvSpPr>
            <a:spLocks noGrp="1" noChangeArrowheads="1"/>
          </p:cNvSpPr>
          <p:nvPr>
            <p:ph type="ftr" sz="quarter" idx="3"/>
          </p:nvPr>
        </p:nvSpPr>
        <p:spPr bwMode="auto">
          <a:xfrm>
            <a:off x="8567928" y="4821183"/>
            <a:ext cx="457200" cy="230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7" rIns="91434" bIns="45717" numCol="1" anchor="t" anchorCtr="0" compatLnSpc="1">
            <a:prstTxWarp prst="textNoShape">
              <a:avLst/>
            </a:prstTxWarp>
          </a:bodyPr>
          <a:lstStyle>
            <a:lvl1pPr>
              <a:defRPr lang="en-US" smtClean="0"/>
            </a:lvl1pPr>
          </a:lstStyle>
          <a:p>
            <a:fld id="{697A5555-9B8D-40FF-AD7E-3639E0853811}" type="slidenum">
              <a:rPr lang="en-US" smtClean="0"/>
              <a:pPr/>
              <a:t>‹#›</a:t>
            </a:fld>
            <a:endParaRPr lang="en-US" dirty="0"/>
          </a:p>
        </p:txBody>
      </p:sp>
      <p:sp>
        <p:nvSpPr>
          <p:cNvPr id="6" name="Picture Placeholder 5"/>
          <p:cNvSpPr>
            <a:spLocks noGrp="1"/>
          </p:cNvSpPr>
          <p:nvPr>
            <p:ph type="pic" sz="quarter" idx="13"/>
          </p:nvPr>
        </p:nvSpPr>
        <p:spPr>
          <a:xfrm>
            <a:off x="1435652" y="452632"/>
            <a:ext cx="7500112" cy="4088039"/>
          </a:xfrm>
          <a:ln w="3175">
            <a:solidFill>
              <a:schemeClr val="bg2"/>
            </a:solidFill>
          </a:ln>
        </p:spPr>
        <p:txBody>
          <a:bodyPr/>
          <a:lstStyle>
            <a:lvl1pPr marL="0" indent="0">
              <a:buFont typeface="Arial"/>
              <a:buNone/>
              <a:defRPr/>
            </a:lvl1pPr>
          </a:lstStyle>
          <a:p>
            <a:r>
              <a:rPr lang="en-US" dirty="0" smtClean="0"/>
              <a:t>Drag picture to placeholder or click icon to add</a:t>
            </a:r>
            <a:endParaRPr lang="en-US" dirty="0"/>
          </a:p>
        </p:txBody>
      </p:sp>
    </p:spTree>
    <p:extLst>
      <p:ext uri="{BB962C8B-B14F-4D97-AF65-F5344CB8AC3E}">
        <p14:creationId xmlns:p14="http://schemas.microsoft.com/office/powerpoint/2010/main" val="24159126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e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9176"/>
            <a:ext cx="8469313" cy="461659"/>
          </a:xfrm>
        </p:spPr>
        <p:txBody>
          <a:bodyPr>
            <a:spAutoFit/>
          </a:bodyPr>
          <a:lstStyle>
            <a:lvl1pPr algn="l" rtl="0" eaLnBrk="1" fontAlgn="base" hangingPunct="1">
              <a:spcBef>
                <a:spcPct val="0"/>
              </a:spcBef>
              <a:spcAft>
                <a:spcPct val="0"/>
              </a:spcAft>
              <a:defRPr lang="en-US" sz="2400" b="1" kern="1200" dirty="0">
                <a:solidFill>
                  <a:schemeClr val="accent1"/>
                </a:solidFill>
                <a:latin typeface="+mj-lt"/>
                <a:ea typeface="+mj-ea"/>
                <a:cs typeface="+mj-cs"/>
              </a:defRPr>
            </a:lvl1pPr>
          </a:lstStyle>
          <a:p>
            <a:r>
              <a:rPr lang="en-US" dirty="0" smtClean="0"/>
              <a:t>Click to Edit Master Title Style</a:t>
            </a:r>
            <a:endParaRPr lang="en-US" dirty="0"/>
          </a:p>
        </p:txBody>
      </p:sp>
      <p:sp>
        <p:nvSpPr>
          <p:cNvPr id="14" name="Text Placeholder 13"/>
          <p:cNvSpPr>
            <a:spLocks noGrp="1"/>
          </p:cNvSpPr>
          <p:nvPr>
            <p:ph type="body" sz="quarter" idx="11" hasCustomPrompt="1"/>
          </p:nvPr>
        </p:nvSpPr>
        <p:spPr>
          <a:xfrm>
            <a:off x="1339600" y="1238936"/>
            <a:ext cx="7573201" cy="307777"/>
          </a:xfrm>
          <a:noFill/>
          <a:ln>
            <a:noFill/>
          </a:ln>
        </p:spPr>
        <p:txBody>
          <a:bodyPr vert="horz" wrap="square" lIns="91434" tIns="0" rIns="0" bIns="0" numCol="1" anchor="t" anchorCtr="0" compatLnSpc="1">
            <a:prstTxWarp prst="textNoShape">
              <a:avLst/>
            </a:prstTxWarp>
            <a:spAutoFit/>
          </a:bodyPr>
          <a:lstStyle>
            <a:lvl1pPr marL="0" indent="0">
              <a:buNone/>
              <a:defRPr lang="en-US" sz="2000" b="1" dirty="0">
                <a:solidFill>
                  <a:srgbClr val="000000"/>
                </a:solidFill>
              </a:defRPr>
            </a:lvl1pPr>
          </a:lstStyle>
          <a:p>
            <a:pPr lvl="0">
              <a:spcBef>
                <a:spcPts val="200"/>
              </a:spcBef>
              <a:spcAft>
                <a:spcPts val="200"/>
              </a:spcAft>
            </a:pPr>
            <a:r>
              <a:rPr lang="en-US" dirty="0" smtClean="0"/>
              <a:t>Click To Edit Pie Chart Title</a:t>
            </a:r>
            <a:endParaRPr lang="en-US" dirty="0"/>
          </a:p>
        </p:txBody>
      </p:sp>
      <p:sp>
        <p:nvSpPr>
          <p:cNvPr id="6" name="Text Placeholder 5"/>
          <p:cNvSpPr>
            <a:spLocks noGrp="1"/>
          </p:cNvSpPr>
          <p:nvPr>
            <p:ph type="body" sz="quarter" idx="12" hasCustomPrompt="1"/>
          </p:nvPr>
        </p:nvSpPr>
        <p:spPr>
          <a:xfrm>
            <a:off x="457200" y="4809744"/>
            <a:ext cx="7882128" cy="246215"/>
          </a:xfr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7" rIns="91434" bIns="45717" numCol="1" anchor="b" anchorCtr="0" compatLnSpc="1">
            <a:prstTxWarp prst="textNoShape">
              <a:avLst/>
            </a:prstTxWarp>
            <a:spAutoFit/>
          </a:bodyPr>
          <a:lstStyle>
            <a:lvl1pPr marL="0" indent="0" algn="l" rtl="0" eaLnBrk="1" fontAlgn="base" hangingPunct="1">
              <a:spcBef>
                <a:spcPts val="1600"/>
              </a:spcBef>
              <a:spcAft>
                <a:spcPct val="0"/>
              </a:spcAft>
              <a:buClr>
                <a:srgbClr val="006EC7"/>
              </a:buClr>
              <a:buSzPct val="70000"/>
              <a:buFontTx/>
              <a:buNone/>
              <a:defRPr lang="en-US" sz="1000" b="0" dirty="0">
                <a:solidFill>
                  <a:srgbClr val="000000"/>
                </a:solidFill>
                <a:latin typeface="+mn-lt"/>
                <a:ea typeface="+mn-ea"/>
                <a:cs typeface="+mn-cs"/>
              </a:defRPr>
            </a:lvl1pPr>
          </a:lstStyle>
          <a:p>
            <a:pPr marL="0" lvl="0" indent="0">
              <a:buFont typeface="Arial"/>
              <a:buNone/>
            </a:pPr>
            <a:r>
              <a:rPr lang="en-US" dirty="0" smtClean="0"/>
              <a:t>Click to edit Caption text styles</a:t>
            </a:r>
            <a:endParaRPr lang="en-US" dirty="0"/>
          </a:p>
        </p:txBody>
      </p:sp>
      <p:sp>
        <p:nvSpPr>
          <p:cNvPr id="8" name="Chart Placeholder 7"/>
          <p:cNvSpPr>
            <a:spLocks noGrp="1"/>
          </p:cNvSpPr>
          <p:nvPr>
            <p:ph type="chart" sz="quarter" idx="13"/>
          </p:nvPr>
        </p:nvSpPr>
        <p:spPr>
          <a:xfrm>
            <a:off x="1307593" y="1892808"/>
            <a:ext cx="7618920" cy="2651760"/>
          </a:xfrm>
        </p:spPr>
        <p:txBody>
          <a:bodyPr lIns="91434"/>
          <a:lstStyle>
            <a:lvl1pPr>
              <a:defRPr sz="1200" b="1"/>
            </a:lvl1pPr>
          </a:lstStyle>
          <a:p>
            <a:r>
              <a:rPr lang="en-US" dirty="0" smtClean="0"/>
              <a:t>Click icon to add chart</a:t>
            </a:r>
            <a:endParaRPr lang="en-US" dirty="0"/>
          </a:p>
        </p:txBody>
      </p:sp>
      <p:sp>
        <p:nvSpPr>
          <p:cNvPr id="12" name="Rectangle 10"/>
          <p:cNvSpPr>
            <a:spLocks noGrp="1" noChangeArrowheads="1"/>
          </p:cNvSpPr>
          <p:nvPr>
            <p:ph type="ftr" sz="quarter" idx="3"/>
          </p:nvPr>
        </p:nvSpPr>
        <p:spPr bwMode="auto">
          <a:xfrm>
            <a:off x="8567928" y="4821183"/>
            <a:ext cx="457200" cy="230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7" rIns="91434" bIns="45717" numCol="1" anchor="t" anchorCtr="0" compatLnSpc="1">
            <a:prstTxWarp prst="textNoShape">
              <a:avLst/>
            </a:prstTxWarp>
          </a:bodyPr>
          <a:lstStyle>
            <a:lvl1pPr>
              <a:defRPr lang="en-US" smtClean="0"/>
            </a:lvl1pPr>
          </a:lstStyle>
          <a:p>
            <a:fld id="{697A5555-9B8D-40FF-AD7E-3639E0853811}" type="slidenum">
              <a:rPr lang="en-US" smtClean="0"/>
              <a:pPr/>
              <a:t>‹#›</a:t>
            </a:fld>
            <a:endParaRPr lang="en-US" dirty="0"/>
          </a:p>
        </p:txBody>
      </p:sp>
    </p:spTree>
    <p:extLst>
      <p:ext uri="{BB962C8B-B14F-4D97-AF65-F5344CB8AC3E}">
        <p14:creationId xmlns:p14="http://schemas.microsoft.com/office/powerpoint/2010/main" val="18474914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8343"/>
            <a:ext cx="8469313" cy="461659"/>
          </a:xfr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7" rIns="91434" bIns="45717" numCol="1" anchor="t" anchorCtr="0" compatLnSpc="1">
            <a:prstTxWarp prst="textNoShape">
              <a:avLst/>
            </a:prstTxWarp>
            <a:spAutoFit/>
          </a:bodyPr>
          <a:lstStyle>
            <a:lvl1pPr>
              <a:defRPr lang="en-US" dirty="0"/>
            </a:lvl1pPr>
          </a:lstStyle>
          <a:p>
            <a:pPr lvl="0"/>
            <a:r>
              <a:rPr lang="en-US" dirty="0" smtClean="0"/>
              <a:t>Click to Edit Master Title Style</a:t>
            </a:r>
            <a:endParaRPr lang="en-US" dirty="0"/>
          </a:p>
        </p:txBody>
      </p:sp>
      <p:sp>
        <p:nvSpPr>
          <p:cNvPr id="3" name="Content Placeholder 2"/>
          <p:cNvSpPr>
            <a:spLocks noGrp="1"/>
          </p:cNvSpPr>
          <p:nvPr>
            <p:ph sz="half" idx="1"/>
          </p:nvPr>
        </p:nvSpPr>
        <p:spPr>
          <a:xfrm>
            <a:off x="466336" y="1188720"/>
            <a:ext cx="4191000" cy="334835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800600" y="1188720"/>
            <a:ext cx="4191000" cy="334835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Rectangle 10"/>
          <p:cNvSpPr>
            <a:spLocks noGrp="1" noChangeArrowheads="1"/>
          </p:cNvSpPr>
          <p:nvPr>
            <p:ph type="ftr" sz="quarter" idx="3"/>
          </p:nvPr>
        </p:nvSpPr>
        <p:spPr bwMode="auto">
          <a:xfrm>
            <a:off x="8567928" y="4821183"/>
            <a:ext cx="457200" cy="230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7" rIns="91434" bIns="45717" numCol="1" anchor="t" anchorCtr="0" compatLnSpc="1">
            <a:prstTxWarp prst="textNoShape">
              <a:avLst/>
            </a:prstTxWarp>
          </a:bodyPr>
          <a:lstStyle>
            <a:lvl1pPr>
              <a:defRPr lang="en-US" smtClean="0"/>
            </a:lvl1pPr>
          </a:lstStyle>
          <a:p>
            <a:fld id="{697A5555-9B8D-40FF-AD7E-3639E0853811}" type="slidenum">
              <a:rPr lang="en-US" smtClean="0"/>
              <a:pPr/>
              <a:t>‹#›</a:t>
            </a:fld>
            <a:endParaRPr lang="en-US" dirty="0"/>
          </a:p>
        </p:txBody>
      </p:sp>
    </p:spTree>
    <p:extLst>
      <p:ext uri="{BB962C8B-B14F-4D97-AF65-F5344CB8AC3E}">
        <p14:creationId xmlns:p14="http://schemas.microsoft.com/office/powerpoint/2010/main" val="1668307426"/>
      </p:ext>
    </p:extLst>
  </p:cSld>
  <p:clrMapOvr>
    <a:masterClrMapping/>
  </p:clrMapOvr>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9176"/>
            <a:ext cx="8531352" cy="461659"/>
          </a:xfr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7" rIns="91434" bIns="45717" numCol="1" anchor="t" anchorCtr="0" compatLnSpc="1">
            <a:prstTxWarp prst="textNoShape">
              <a:avLst/>
            </a:prstTxWarp>
            <a:spAutoFit/>
          </a:bodyPr>
          <a:lstStyle>
            <a:lvl1pPr>
              <a:defRPr lang="en-US" dirty="0"/>
            </a:lvl1pPr>
          </a:lstStyle>
          <a:p>
            <a:pPr lvl="0"/>
            <a:r>
              <a:rPr lang="en-US" dirty="0" smtClean="0"/>
              <a:t>Click to Edit Master Title Style</a:t>
            </a:r>
            <a:endParaRPr lang="en-US" dirty="0"/>
          </a:p>
        </p:txBody>
      </p:sp>
      <p:sp>
        <p:nvSpPr>
          <p:cNvPr id="3" name="Text Placeholder 2"/>
          <p:cNvSpPr>
            <a:spLocks noGrp="1"/>
          </p:cNvSpPr>
          <p:nvPr>
            <p:ph type="body" idx="1"/>
          </p:nvPr>
        </p:nvSpPr>
        <p:spPr>
          <a:xfrm>
            <a:off x="457206" y="1193216"/>
            <a:ext cx="4194393" cy="400103"/>
          </a:xfrm>
        </p:spPr>
        <p:txBody>
          <a:bodyPr anchor="t">
            <a:spAutoFit/>
          </a:bodyPr>
          <a:lstStyle>
            <a:lvl1pPr marL="0" indent="0">
              <a:buNone/>
              <a:defRPr sz="2000" b="1"/>
            </a:lvl1pPr>
            <a:lvl2pPr marL="457171" indent="0">
              <a:buNone/>
              <a:defRPr sz="2000" b="1"/>
            </a:lvl2pPr>
            <a:lvl3pPr marL="914341" indent="0">
              <a:buNone/>
              <a:defRPr sz="1800" b="1"/>
            </a:lvl3pPr>
            <a:lvl4pPr marL="1371512" indent="0">
              <a:buNone/>
              <a:defRPr sz="1600" b="1"/>
            </a:lvl4pPr>
            <a:lvl5pPr marL="1828683" indent="0">
              <a:buNone/>
              <a:defRPr sz="1600" b="1"/>
            </a:lvl5pPr>
            <a:lvl6pPr marL="2285854" indent="0">
              <a:buNone/>
              <a:defRPr sz="1600" b="1"/>
            </a:lvl6pPr>
            <a:lvl7pPr marL="2743024" indent="0">
              <a:buNone/>
              <a:defRPr sz="1600" b="1"/>
            </a:lvl7pPr>
            <a:lvl8pPr marL="3200195" indent="0">
              <a:buNone/>
              <a:defRPr sz="1600" b="1"/>
            </a:lvl8pPr>
            <a:lvl9pPr marL="365736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66344" y="1792585"/>
            <a:ext cx="4197096" cy="2796294"/>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01668" y="1193216"/>
            <a:ext cx="4196041" cy="400103"/>
          </a:xfrm>
        </p:spPr>
        <p:txBody>
          <a:bodyPr anchor="t">
            <a:spAutoFit/>
          </a:bodyPr>
          <a:lstStyle>
            <a:lvl1pPr marL="0" indent="0">
              <a:buNone/>
              <a:defRPr sz="2000" b="1"/>
            </a:lvl1pPr>
            <a:lvl2pPr marL="457171" indent="0">
              <a:buNone/>
              <a:defRPr sz="2000" b="1"/>
            </a:lvl2pPr>
            <a:lvl3pPr marL="914341" indent="0">
              <a:buNone/>
              <a:defRPr sz="1800" b="1"/>
            </a:lvl3pPr>
            <a:lvl4pPr marL="1371512" indent="0">
              <a:buNone/>
              <a:defRPr sz="1600" b="1"/>
            </a:lvl4pPr>
            <a:lvl5pPr marL="1828683" indent="0">
              <a:buNone/>
              <a:defRPr sz="1600" b="1"/>
            </a:lvl5pPr>
            <a:lvl6pPr marL="2285854" indent="0">
              <a:buNone/>
              <a:defRPr sz="1600" b="1"/>
            </a:lvl6pPr>
            <a:lvl7pPr marL="2743024" indent="0">
              <a:buNone/>
              <a:defRPr sz="1600" b="1"/>
            </a:lvl7pPr>
            <a:lvl8pPr marL="3200195" indent="0">
              <a:buNone/>
              <a:defRPr sz="1600" b="1"/>
            </a:lvl8pPr>
            <a:lvl9pPr marL="365736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00600" y="1792585"/>
            <a:ext cx="4197096" cy="2796294"/>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Rectangle 10"/>
          <p:cNvSpPr>
            <a:spLocks noGrp="1" noChangeArrowheads="1"/>
          </p:cNvSpPr>
          <p:nvPr>
            <p:ph type="ftr" sz="quarter" idx="10"/>
          </p:nvPr>
        </p:nvSpPr>
        <p:spPr bwMode="auto">
          <a:xfrm>
            <a:off x="8567928" y="4821183"/>
            <a:ext cx="457200" cy="230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7" rIns="91434" bIns="45717" numCol="1" anchor="t" anchorCtr="0" compatLnSpc="1">
            <a:prstTxWarp prst="textNoShape">
              <a:avLst/>
            </a:prstTxWarp>
          </a:bodyPr>
          <a:lstStyle>
            <a:lvl1pPr>
              <a:defRPr lang="en-US" smtClean="0"/>
            </a:lvl1pPr>
          </a:lstStyle>
          <a:p>
            <a:fld id="{697A5555-9B8D-40FF-AD7E-3639E0853811}" type="slidenum">
              <a:rPr lang="en-US" smtClean="0"/>
              <a:pPr/>
              <a:t>‹#›</a:t>
            </a:fld>
            <a:endParaRPr lang="en-US" dirty="0"/>
          </a:p>
        </p:txBody>
      </p:sp>
    </p:spTree>
    <p:extLst>
      <p:ext uri="{BB962C8B-B14F-4D97-AF65-F5344CB8AC3E}">
        <p14:creationId xmlns:p14="http://schemas.microsoft.com/office/powerpoint/2010/main" val="2490232077"/>
      </p:ext>
    </p:extLst>
  </p:cSld>
  <p:clrMapOvr>
    <a:masterClrMapping/>
  </p:clrMapOvr>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3303"/>
            <a:ext cx="8469313" cy="461659"/>
          </a:xfr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7" rIns="91434" bIns="45717" numCol="1" anchor="t" anchorCtr="0" compatLnSpc="1">
            <a:prstTxWarp prst="textNoShape">
              <a:avLst/>
            </a:prstTxWarp>
            <a:spAutoFit/>
          </a:bodyPr>
          <a:lstStyle>
            <a:lvl1pPr>
              <a:defRPr lang="en-US" kern="1200" dirty="0">
                <a:solidFill>
                  <a:schemeClr val="accent1"/>
                </a:solidFill>
              </a:defRPr>
            </a:lvl1pPr>
          </a:lstStyle>
          <a:p>
            <a:pPr lvl="0"/>
            <a:r>
              <a:rPr lang="en-US" dirty="0" smtClean="0"/>
              <a:t>Click to Edit Master Title Style</a:t>
            </a:r>
            <a:endParaRPr lang="en-US" dirty="0"/>
          </a:p>
        </p:txBody>
      </p:sp>
      <p:sp>
        <p:nvSpPr>
          <p:cNvPr id="3" name="Rectangle 10"/>
          <p:cNvSpPr>
            <a:spLocks noGrp="1" noChangeArrowheads="1"/>
          </p:cNvSpPr>
          <p:nvPr>
            <p:ph type="ftr" sz="quarter" idx="10"/>
          </p:nvPr>
        </p:nvSpPr>
        <p:spPr>
          <a:ln/>
        </p:spPr>
        <p:txBody>
          <a:bodyPr/>
          <a:lstStyle>
            <a:lvl1pPr>
              <a:defRPr/>
            </a:lvl1pPr>
          </a:lstStyle>
          <a:p>
            <a:pPr>
              <a:defRPr/>
            </a:pPr>
            <a:fld id="{CA846EC7-FB20-4B35-8453-BE1E4517D04F}" type="slidenum">
              <a:rPr lang="en-US"/>
              <a:pPr>
                <a:defRPr/>
              </a:pPr>
              <a:t>‹#›</a:t>
            </a:fld>
            <a:endParaRPr lang="en-US" dirty="0"/>
          </a:p>
        </p:txBody>
      </p:sp>
    </p:spTree>
    <p:extLst>
      <p:ext uri="{BB962C8B-B14F-4D97-AF65-F5344CB8AC3E}">
        <p14:creationId xmlns:p14="http://schemas.microsoft.com/office/powerpoint/2010/main" val="3937480796"/>
      </p:ext>
    </p:extLst>
  </p:cSld>
  <p:clrMapOvr>
    <a:masterClrMapping/>
  </p:clrMapOvr>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ftr" sz="quarter" idx="10"/>
          </p:nvPr>
        </p:nvSpPr>
        <p:spPr>
          <a:ln/>
        </p:spPr>
        <p:txBody>
          <a:bodyPr/>
          <a:lstStyle>
            <a:lvl1pPr>
              <a:defRPr/>
            </a:lvl1pPr>
          </a:lstStyle>
          <a:p>
            <a:pPr>
              <a:defRPr/>
            </a:pPr>
            <a:fld id="{4A68DFFF-B352-483A-B2DB-94A41B754617}" type="slidenum">
              <a:rPr lang="en-US"/>
              <a:pPr>
                <a:defRPr/>
              </a:pPr>
              <a:t>‹#›</a:t>
            </a:fld>
            <a:endParaRPr lang="en-US" dirty="0"/>
          </a:p>
        </p:txBody>
      </p:sp>
    </p:spTree>
    <p:extLst>
      <p:ext uri="{BB962C8B-B14F-4D97-AF65-F5344CB8AC3E}">
        <p14:creationId xmlns:p14="http://schemas.microsoft.com/office/powerpoint/2010/main" val="845224109"/>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Slide 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590800" y="1883577"/>
            <a:ext cx="6553200" cy="859631"/>
          </a:xfrm>
          <a:solidFill>
            <a:srgbClr val="006EC7"/>
          </a:solidFill>
          <a:effectLst>
            <a:outerShdw blurRad="63500" dist="63500" dir="2700000" algn="tl" rotWithShape="0">
              <a:prstClr val="black">
                <a:alpha val="40000"/>
              </a:prstClr>
            </a:outerShdw>
          </a:effectLst>
        </p:spPr>
        <p:txBody>
          <a:bodyPr anchor="ctr" anchorCtr="0">
            <a:noAutofit/>
          </a:bodyPr>
          <a:lstStyle>
            <a:lvl1pPr marL="115881" indent="0">
              <a:defRPr>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158046356"/>
      </p:ext>
    </p:extLst>
  </p:cSld>
  <p:clrMapOvr>
    <a:masterClrMapping/>
  </p:clrMapOvr>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44183" y="3305176"/>
            <a:ext cx="7582330" cy="1021556"/>
          </a:xfrm>
        </p:spPr>
        <p:txBody>
          <a:bodyPr anchor="t"/>
          <a:lstStyle>
            <a:lvl1pPr algn="l">
              <a:defRPr sz="3600" b="1" cap="none"/>
            </a:lvl1pPr>
          </a:lstStyle>
          <a:p>
            <a:r>
              <a:rPr lang="en-US" dirty="0" smtClean="0"/>
              <a:t>Click to Edit Master Title Style</a:t>
            </a:r>
            <a:endParaRPr lang="en-US" dirty="0"/>
          </a:p>
        </p:txBody>
      </p:sp>
      <p:sp>
        <p:nvSpPr>
          <p:cNvPr id="3" name="Text Placeholder 2"/>
          <p:cNvSpPr>
            <a:spLocks noGrp="1"/>
          </p:cNvSpPr>
          <p:nvPr>
            <p:ph type="body" idx="1" hasCustomPrompt="1"/>
          </p:nvPr>
        </p:nvSpPr>
        <p:spPr>
          <a:xfrm>
            <a:off x="1344183" y="2180035"/>
            <a:ext cx="7582330" cy="1125140"/>
          </a:xfrm>
        </p:spPr>
        <p:txBody>
          <a:bodyPr anchor="b"/>
          <a:lstStyle>
            <a:lvl1pPr marL="0" indent="0">
              <a:buNone/>
              <a:defRPr sz="2000"/>
            </a:lvl1pPr>
            <a:lvl2pPr marL="457171" indent="0">
              <a:buNone/>
              <a:defRPr sz="1800"/>
            </a:lvl2pPr>
            <a:lvl3pPr marL="914341" indent="0">
              <a:buNone/>
              <a:defRPr sz="1600"/>
            </a:lvl3pPr>
            <a:lvl4pPr marL="1371512" indent="0">
              <a:buNone/>
              <a:defRPr sz="1400"/>
            </a:lvl4pPr>
            <a:lvl5pPr marL="1828683" indent="0">
              <a:buNone/>
              <a:defRPr sz="1400"/>
            </a:lvl5pPr>
            <a:lvl6pPr marL="2285854" indent="0">
              <a:buNone/>
              <a:defRPr sz="1400"/>
            </a:lvl6pPr>
            <a:lvl7pPr marL="2743024" indent="0">
              <a:buNone/>
              <a:defRPr sz="1400"/>
            </a:lvl7pPr>
            <a:lvl8pPr marL="3200195" indent="0">
              <a:buNone/>
              <a:defRPr sz="1400"/>
            </a:lvl8pPr>
            <a:lvl9pPr marL="3657366" indent="0">
              <a:buNone/>
              <a:defRPr sz="1400"/>
            </a:lvl9pPr>
          </a:lstStyle>
          <a:p>
            <a:pPr lvl="0"/>
            <a:r>
              <a:rPr lang="en-US" dirty="0" smtClean="0"/>
              <a:t>Click to edit master text styles</a:t>
            </a:r>
          </a:p>
        </p:txBody>
      </p:sp>
      <p:sp>
        <p:nvSpPr>
          <p:cNvPr id="4" name="Rectangle 10"/>
          <p:cNvSpPr>
            <a:spLocks noGrp="1" noChangeArrowheads="1"/>
          </p:cNvSpPr>
          <p:nvPr>
            <p:ph type="ftr" sz="quarter" idx="10"/>
          </p:nvPr>
        </p:nvSpPr>
        <p:spPr>
          <a:xfrm>
            <a:off x="8565075" y="4821183"/>
            <a:ext cx="457200" cy="230981"/>
          </a:xfrm>
          <a:ln/>
        </p:spPr>
        <p:txBody>
          <a:bodyPr/>
          <a:lstStyle>
            <a:lvl1pPr>
              <a:defRPr/>
            </a:lvl1pPr>
          </a:lstStyle>
          <a:p>
            <a:pPr>
              <a:defRPr/>
            </a:pPr>
            <a:fld id="{C7A4C0D4-3E28-41B5-B136-45779B495830}" type="slidenum">
              <a:rPr lang="en-US"/>
              <a:pPr>
                <a:defRPr/>
              </a:pPr>
              <a:t>‹#›</a:t>
            </a:fld>
            <a:endParaRPr lang="en-US" dirty="0"/>
          </a:p>
        </p:txBody>
      </p:sp>
    </p:spTree>
    <p:extLst>
      <p:ext uri="{BB962C8B-B14F-4D97-AF65-F5344CB8AC3E}">
        <p14:creationId xmlns:p14="http://schemas.microsoft.com/office/powerpoint/2010/main" val="3271152732"/>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Divider Option 2">
    <p:spTree>
      <p:nvGrpSpPr>
        <p:cNvPr id="1" name=""/>
        <p:cNvGrpSpPr/>
        <p:nvPr/>
      </p:nvGrpSpPr>
      <p:grpSpPr>
        <a:xfrm>
          <a:off x="0" y="0"/>
          <a:ext cx="0" cy="0"/>
          <a:chOff x="0" y="0"/>
          <a:chExt cx="0" cy="0"/>
        </a:xfrm>
      </p:grpSpPr>
      <p:sp>
        <p:nvSpPr>
          <p:cNvPr id="3" name="Rectangle 2"/>
          <p:cNvSpPr/>
          <p:nvPr userDrawn="1"/>
        </p:nvSpPr>
        <p:spPr>
          <a:xfrm>
            <a:off x="213233" y="228600"/>
            <a:ext cx="8717535" cy="4761738"/>
          </a:xfrm>
          <a:prstGeom prst="rect">
            <a:avLst/>
          </a:prstGeom>
          <a:solidFill>
            <a:srgbClr val="006EC7"/>
          </a:solidFill>
          <a:ln>
            <a:noFill/>
          </a:ln>
          <a:effectLst/>
        </p:spPr>
        <p:style>
          <a:lnRef idx="1">
            <a:schemeClr val="accent1"/>
          </a:lnRef>
          <a:fillRef idx="3">
            <a:schemeClr val="accent1"/>
          </a:fillRef>
          <a:effectRef idx="2">
            <a:schemeClr val="accent1"/>
          </a:effectRef>
          <a:fontRef idx="minor">
            <a:schemeClr val="lt1"/>
          </a:fontRef>
        </p:style>
        <p:txBody>
          <a:bodyPr lIns="91434" tIns="45717" rIns="91434" bIns="45717" rtlCol="0" anchor="ctr"/>
          <a:lstStyle/>
          <a:p>
            <a:pPr algn="ctr"/>
            <a:endParaRPr lang="en-US" dirty="0"/>
          </a:p>
        </p:txBody>
      </p:sp>
      <p:sp>
        <p:nvSpPr>
          <p:cNvPr id="2" name="Title 1"/>
          <p:cNvSpPr>
            <a:spLocks noGrp="1"/>
          </p:cNvSpPr>
          <p:nvPr>
            <p:ph type="ctrTitle"/>
          </p:nvPr>
        </p:nvSpPr>
        <p:spPr>
          <a:xfrm>
            <a:off x="1234442" y="2020824"/>
            <a:ext cx="7011597" cy="584769"/>
          </a:xfrm>
        </p:spPr>
        <p:txBody>
          <a:bodyPr anchor="ctr" anchorCtr="0"/>
          <a:lstStyle>
            <a:lvl1pPr marL="115881" indent="0" algn="l">
              <a:defRPr sz="3200">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00643308"/>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7" rIns="91434" bIns="45717" numCol="1" anchor="t" anchorCtr="0" compatLnSpc="1">
            <a:prstTxWarp prst="textNoShape">
              <a:avLst/>
            </a:prstTxWarp>
            <a:spAutoFit/>
          </a:bodyPr>
          <a:lstStyle>
            <a:lvl1pPr>
              <a:defRPr lang="en-US" dirty="0"/>
            </a:lvl1pPr>
          </a:lstStyle>
          <a:p>
            <a:pPr lvl="0"/>
            <a:r>
              <a:rPr lang="en-US" dirty="0" smtClean="0"/>
              <a:t>Click to Edit Master Title Style</a:t>
            </a:r>
            <a:endParaRPr lang="en-US" dirty="0"/>
          </a:p>
        </p:txBody>
      </p:sp>
      <p:sp>
        <p:nvSpPr>
          <p:cNvPr id="3" name="Content Placeholder 2"/>
          <p:cNvSpPr>
            <a:spLocks noGrp="1"/>
          </p:cNvSpPr>
          <p:nvPr>
            <p:ph idx="1"/>
          </p:nvPr>
        </p:nvSpPr>
        <p:spPr>
          <a:xfrm>
            <a:off x="466336" y="1188720"/>
            <a:ext cx="8460169" cy="34381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10"/>
          <p:cNvSpPr>
            <a:spLocks noGrp="1" noChangeArrowheads="1"/>
          </p:cNvSpPr>
          <p:nvPr>
            <p:ph type="ftr" sz="quarter" idx="10"/>
          </p:nvPr>
        </p:nvSpPr>
        <p:spPr>
          <a:ln/>
        </p:spPr>
        <p:txBody>
          <a:bodyPr/>
          <a:lstStyle>
            <a:lvl1pPr>
              <a:defRPr/>
            </a:lvl1pPr>
          </a:lstStyle>
          <a:p>
            <a:pPr>
              <a:defRPr/>
            </a:pPr>
            <a:fld id="{97C06356-DD84-4DBD-9484-9C88497C49B4}" type="slidenum">
              <a:rPr lang="en-US"/>
              <a:pPr>
                <a:defRPr/>
              </a:pPr>
              <a:t>‹#›</a:t>
            </a:fld>
            <a:endParaRPr lang="en-US" dirty="0"/>
          </a:p>
        </p:txBody>
      </p:sp>
    </p:spTree>
    <p:extLst>
      <p:ext uri="{BB962C8B-B14F-4D97-AF65-F5344CB8AC3E}">
        <p14:creationId xmlns:p14="http://schemas.microsoft.com/office/powerpoint/2010/main" val="1505009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lumn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4608"/>
            <a:ext cx="8469313" cy="461659"/>
          </a:xfrm>
        </p:spPr>
        <p:txBody>
          <a:bodyPr>
            <a:spAutoFit/>
          </a:bodyPr>
          <a:lstStyle>
            <a:lvl1pPr>
              <a:defRPr sz="2400" b="1"/>
            </a:lvl1pPr>
          </a:lstStyle>
          <a:p>
            <a:r>
              <a:rPr lang="en-US" dirty="0" smtClean="0"/>
              <a:t>Click to Edit Master Title Style</a:t>
            </a:r>
            <a:endParaRPr lang="en-US" dirty="0"/>
          </a:p>
        </p:txBody>
      </p:sp>
      <p:sp>
        <p:nvSpPr>
          <p:cNvPr id="14" name="Text Placeholder 13"/>
          <p:cNvSpPr>
            <a:spLocks noGrp="1"/>
          </p:cNvSpPr>
          <p:nvPr>
            <p:ph type="body" sz="quarter" idx="11" hasCustomPrompt="1"/>
          </p:nvPr>
        </p:nvSpPr>
        <p:spPr>
          <a:xfrm>
            <a:off x="1344168" y="1234368"/>
            <a:ext cx="7573201" cy="307777"/>
          </a:xfrm>
          <a:noFill/>
          <a:ln>
            <a:noFill/>
          </a:ln>
        </p:spPr>
        <p:txBody>
          <a:bodyPr vert="horz" wrap="square" lIns="91434" tIns="0" rIns="0" bIns="0" numCol="1" anchor="t" anchorCtr="0" compatLnSpc="1">
            <a:prstTxWarp prst="textNoShape">
              <a:avLst/>
            </a:prstTxWarp>
            <a:spAutoFit/>
          </a:bodyPr>
          <a:lstStyle>
            <a:lvl1pPr marL="0" indent="0">
              <a:buNone/>
              <a:defRPr lang="en-US" sz="2000" b="1" dirty="0">
                <a:solidFill>
                  <a:srgbClr val="000000"/>
                </a:solidFill>
              </a:defRPr>
            </a:lvl1pPr>
          </a:lstStyle>
          <a:p>
            <a:pPr lvl="0">
              <a:spcBef>
                <a:spcPts val="200"/>
              </a:spcBef>
              <a:spcAft>
                <a:spcPts val="200"/>
              </a:spcAft>
            </a:pPr>
            <a:r>
              <a:rPr lang="en-US" dirty="0" smtClean="0"/>
              <a:t>Click To Edit Column Chart Title</a:t>
            </a:r>
            <a:endParaRPr lang="en-US" dirty="0"/>
          </a:p>
        </p:txBody>
      </p:sp>
      <p:sp>
        <p:nvSpPr>
          <p:cNvPr id="6" name="Text Placeholder 5"/>
          <p:cNvSpPr>
            <a:spLocks noGrp="1"/>
          </p:cNvSpPr>
          <p:nvPr>
            <p:ph type="body" sz="quarter" idx="12" hasCustomPrompt="1"/>
          </p:nvPr>
        </p:nvSpPr>
        <p:spPr>
          <a:xfrm>
            <a:off x="457200" y="4814312"/>
            <a:ext cx="7884871" cy="246215"/>
          </a:xfr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7" rIns="91434" bIns="45717" numCol="1" anchor="b" anchorCtr="0" compatLnSpc="1">
            <a:prstTxWarp prst="textNoShape">
              <a:avLst/>
            </a:prstTxWarp>
            <a:spAutoFit/>
          </a:bodyPr>
          <a:lstStyle>
            <a:lvl1pPr marL="0" indent="0" algn="l" rtl="0" eaLnBrk="1" fontAlgn="base" hangingPunct="1">
              <a:spcBef>
                <a:spcPts val="1600"/>
              </a:spcBef>
              <a:spcAft>
                <a:spcPct val="0"/>
              </a:spcAft>
              <a:buClr>
                <a:srgbClr val="006EC7"/>
              </a:buClr>
              <a:buSzPct val="70000"/>
              <a:buFontTx/>
              <a:buNone/>
              <a:defRPr lang="en-US" sz="1000" b="0" dirty="0">
                <a:solidFill>
                  <a:srgbClr val="000000"/>
                </a:solidFill>
                <a:latin typeface="+mn-lt"/>
                <a:ea typeface="+mn-ea"/>
                <a:cs typeface="+mn-cs"/>
              </a:defRPr>
            </a:lvl1pPr>
          </a:lstStyle>
          <a:p>
            <a:pPr marL="0" lvl="0" indent="0">
              <a:buFont typeface="Arial"/>
              <a:buNone/>
            </a:pPr>
            <a:r>
              <a:rPr lang="en-US" dirty="0" smtClean="0"/>
              <a:t>Click to edit Caption text styles</a:t>
            </a:r>
            <a:endParaRPr lang="en-US" dirty="0"/>
          </a:p>
        </p:txBody>
      </p:sp>
      <p:sp>
        <p:nvSpPr>
          <p:cNvPr id="8" name="Chart Placeholder 7"/>
          <p:cNvSpPr>
            <a:spLocks noGrp="1"/>
          </p:cNvSpPr>
          <p:nvPr>
            <p:ph type="chart" sz="quarter" idx="13" hasCustomPrompt="1"/>
          </p:nvPr>
        </p:nvSpPr>
        <p:spPr>
          <a:xfrm>
            <a:off x="704850" y="1600200"/>
            <a:ext cx="8266176" cy="2935224"/>
          </a:xfrm>
          <a:ln>
            <a:noFill/>
          </a:ln>
        </p:spPr>
        <p:txBody>
          <a:bodyPr lIns="91434"/>
          <a:lstStyle>
            <a:lvl1pPr marL="0" indent="0">
              <a:buFont typeface="Arial"/>
              <a:buNone/>
              <a:defRPr sz="1200" b="1"/>
            </a:lvl1pPr>
          </a:lstStyle>
          <a:p>
            <a:r>
              <a:rPr lang="en-US" dirty="0" smtClean="0"/>
              <a:t>Click icon to add table</a:t>
            </a:r>
            <a:endParaRPr lang="en-US" dirty="0"/>
          </a:p>
        </p:txBody>
      </p:sp>
      <p:sp>
        <p:nvSpPr>
          <p:cNvPr id="12" name="Rectangle 10"/>
          <p:cNvSpPr>
            <a:spLocks noGrp="1" noChangeArrowheads="1"/>
          </p:cNvSpPr>
          <p:nvPr>
            <p:ph type="ftr" sz="quarter" idx="3"/>
          </p:nvPr>
        </p:nvSpPr>
        <p:spPr bwMode="auto">
          <a:xfrm>
            <a:off x="8567928" y="4821183"/>
            <a:ext cx="457200" cy="230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7" rIns="91434" bIns="45717" numCol="1" anchor="t" anchorCtr="0" compatLnSpc="1">
            <a:prstTxWarp prst="textNoShape">
              <a:avLst/>
            </a:prstTxWarp>
          </a:bodyPr>
          <a:lstStyle>
            <a:lvl1pPr>
              <a:defRPr lang="en-US" smtClean="0"/>
            </a:lvl1pPr>
          </a:lstStyle>
          <a:p>
            <a:fld id="{697A5555-9B8D-40FF-AD7E-3639E0853811}" type="slidenum">
              <a:rPr lang="en-US" smtClean="0"/>
              <a:pPr/>
              <a:t>‹#›</a:t>
            </a:fld>
            <a:endParaRPr lang="en-US" dirty="0"/>
          </a:p>
        </p:txBody>
      </p:sp>
    </p:spTree>
    <p:extLst>
      <p:ext uri="{BB962C8B-B14F-4D97-AF65-F5344CB8AC3E}">
        <p14:creationId xmlns:p14="http://schemas.microsoft.com/office/powerpoint/2010/main" val="28524249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r Chart">
    <p:spTree>
      <p:nvGrpSpPr>
        <p:cNvPr id="1" name=""/>
        <p:cNvGrpSpPr/>
        <p:nvPr/>
      </p:nvGrpSpPr>
      <p:grpSpPr>
        <a:xfrm>
          <a:off x="0" y="0"/>
          <a:ext cx="0" cy="0"/>
          <a:chOff x="0" y="0"/>
          <a:chExt cx="0" cy="0"/>
        </a:xfrm>
      </p:grpSpPr>
      <p:sp>
        <p:nvSpPr>
          <p:cNvPr id="8" name="Chart Placeholder 7"/>
          <p:cNvSpPr>
            <a:spLocks noGrp="1"/>
          </p:cNvSpPr>
          <p:nvPr>
            <p:ph type="chart" sz="quarter" idx="13" hasCustomPrompt="1"/>
          </p:nvPr>
        </p:nvSpPr>
        <p:spPr>
          <a:xfrm>
            <a:off x="219433" y="1691632"/>
            <a:ext cx="8857756" cy="2852928"/>
          </a:xfrm>
        </p:spPr>
        <p:txBody>
          <a:bodyPr lIns="91434"/>
          <a:lstStyle>
            <a:lvl1pPr>
              <a:defRPr sz="1200" b="1"/>
            </a:lvl1pPr>
          </a:lstStyle>
          <a:p>
            <a:r>
              <a:rPr lang="en-US" dirty="0" smtClean="0"/>
              <a:t>Click icon to add table</a:t>
            </a:r>
            <a:endParaRPr lang="en-US" dirty="0"/>
          </a:p>
        </p:txBody>
      </p:sp>
      <p:sp>
        <p:nvSpPr>
          <p:cNvPr id="2" name="Title 1"/>
          <p:cNvSpPr>
            <a:spLocks noGrp="1"/>
          </p:cNvSpPr>
          <p:nvPr>
            <p:ph type="title" hasCustomPrompt="1"/>
          </p:nvPr>
        </p:nvSpPr>
        <p:spPr>
          <a:xfrm>
            <a:off x="457200" y="324608"/>
            <a:ext cx="8469313" cy="461659"/>
          </a:xfrm>
        </p:spPr>
        <p:txBody>
          <a:bodyPr>
            <a:spAutoFit/>
          </a:bodyPr>
          <a:lstStyle>
            <a:lvl1pPr>
              <a:defRPr sz="2400" b="1"/>
            </a:lvl1pPr>
          </a:lstStyle>
          <a:p>
            <a:r>
              <a:rPr lang="en-US" dirty="0" smtClean="0"/>
              <a:t>Click to Edit Master Title Style</a:t>
            </a:r>
            <a:endParaRPr lang="en-US" dirty="0"/>
          </a:p>
        </p:txBody>
      </p:sp>
      <p:sp>
        <p:nvSpPr>
          <p:cNvPr id="14" name="Text Placeholder 13"/>
          <p:cNvSpPr>
            <a:spLocks noGrp="1"/>
          </p:cNvSpPr>
          <p:nvPr>
            <p:ph type="body" sz="quarter" idx="11" hasCustomPrompt="1"/>
          </p:nvPr>
        </p:nvSpPr>
        <p:spPr>
          <a:xfrm>
            <a:off x="1344168" y="1234440"/>
            <a:ext cx="7591190" cy="307777"/>
          </a:xfrm>
          <a:noFill/>
          <a:ln>
            <a:noFill/>
          </a:ln>
        </p:spPr>
        <p:txBody>
          <a:bodyPr vert="horz" wrap="square" lIns="91434" tIns="0" rIns="0" bIns="0" numCol="1" anchor="t" anchorCtr="0" compatLnSpc="1">
            <a:prstTxWarp prst="textNoShape">
              <a:avLst/>
            </a:prstTxWarp>
            <a:spAutoFit/>
          </a:bodyPr>
          <a:lstStyle>
            <a:lvl1pPr marL="0" indent="0">
              <a:buNone/>
              <a:defRPr lang="en-US" sz="2000" b="1" dirty="0">
                <a:solidFill>
                  <a:srgbClr val="000000"/>
                </a:solidFill>
              </a:defRPr>
            </a:lvl1pPr>
          </a:lstStyle>
          <a:p>
            <a:pPr lvl="0">
              <a:spcBef>
                <a:spcPts val="200"/>
              </a:spcBef>
              <a:spcAft>
                <a:spcPts val="200"/>
              </a:spcAft>
            </a:pPr>
            <a:r>
              <a:rPr lang="en-US" dirty="0" smtClean="0"/>
              <a:t>Click To Edit Bar Chart Title</a:t>
            </a:r>
            <a:endParaRPr lang="en-US" dirty="0"/>
          </a:p>
        </p:txBody>
      </p:sp>
      <p:sp>
        <p:nvSpPr>
          <p:cNvPr id="6" name="Text Placeholder 5"/>
          <p:cNvSpPr>
            <a:spLocks noGrp="1"/>
          </p:cNvSpPr>
          <p:nvPr>
            <p:ph type="body" sz="quarter" idx="12" hasCustomPrompt="1"/>
          </p:nvPr>
        </p:nvSpPr>
        <p:spPr>
          <a:xfrm>
            <a:off x="457200" y="4809744"/>
            <a:ext cx="7882128" cy="246215"/>
          </a:xfr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7" rIns="91434" bIns="45717" numCol="1" anchor="b" anchorCtr="0" compatLnSpc="1">
            <a:prstTxWarp prst="textNoShape">
              <a:avLst/>
            </a:prstTxWarp>
            <a:spAutoFit/>
          </a:bodyPr>
          <a:lstStyle>
            <a:lvl1pPr marL="0" indent="0" algn="l" rtl="0" eaLnBrk="1" fontAlgn="base" hangingPunct="1">
              <a:spcBef>
                <a:spcPts val="1600"/>
              </a:spcBef>
              <a:spcAft>
                <a:spcPct val="0"/>
              </a:spcAft>
              <a:buClr>
                <a:srgbClr val="006EC7"/>
              </a:buClr>
              <a:buSzPct val="70000"/>
              <a:buFontTx/>
              <a:buNone/>
              <a:defRPr lang="en-US" sz="1000" b="0" dirty="0">
                <a:solidFill>
                  <a:srgbClr val="000000"/>
                </a:solidFill>
                <a:latin typeface="+mn-lt"/>
                <a:ea typeface="+mn-ea"/>
                <a:cs typeface="+mn-cs"/>
              </a:defRPr>
            </a:lvl1pPr>
          </a:lstStyle>
          <a:p>
            <a:pPr marL="0" lvl="0" indent="0">
              <a:buFont typeface="Arial"/>
              <a:buNone/>
            </a:pPr>
            <a:r>
              <a:rPr lang="en-US" dirty="0" smtClean="0"/>
              <a:t>Click to edit Caption text styles</a:t>
            </a:r>
            <a:endParaRPr lang="en-US" dirty="0"/>
          </a:p>
        </p:txBody>
      </p:sp>
      <p:sp>
        <p:nvSpPr>
          <p:cNvPr id="12" name="Rectangle 10"/>
          <p:cNvSpPr>
            <a:spLocks noGrp="1" noChangeArrowheads="1"/>
          </p:cNvSpPr>
          <p:nvPr>
            <p:ph type="ftr" sz="quarter" idx="3"/>
          </p:nvPr>
        </p:nvSpPr>
        <p:spPr bwMode="auto">
          <a:xfrm>
            <a:off x="8567928" y="4821183"/>
            <a:ext cx="457200" cy="230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7" rIns="91434" bIns="45717" numCol="1" anchor="t" anchorCtr="0" compatLnSpc="1">
            <a:prstTxWarp prst="textNoShape">
              <a:avLst/>
            </a:prstTxWarp>
          </a:bodyPr>
          <a:lstStyle>
            <a:lvl1pPr>
              <a:defRPr lang="en-US" smtClean="0"/>
            </a:lvl1pPr>
          </a:lstStyle>
          <a:p>
            <a:fld id="{697A5555-9B8D-40FF-AD7E-3639E0853811}" type="slidenum">
              <a:rPr lang="en-US" smtClean="0"/>
              <a:pPr/>
              <a:t>‹#›</a:t>
            </a:fld>
            <a:endParaRPr lang="en-US" dirty="0"/>
          </a:p>
        </p:txBody>
      </p:sp>
    </p:spTree>
    <p:extLst>
      <p:ext uri="{BB962C8B-B14F-4D97-AF65-F5344CB8AC3E}">
        <p14:creationId xmlns:p14="http://schemas.microsoft.com/office/powerpoint/2010/main" val="25045721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ine Chart">
    <p:spTree>
      <p:nvGrpSpPr>
        <p:cNvPr id="1" name=""/>
        <p:cNvGrpSpPr/>
        <p:nvPr/>
      </p:nvGrpSpPr>
      <p:grpSpPr>
        <a:xfrm>
          <a:off x="0" y="0"/>
          <a:ext cx="0" cy="0"/>
          <a:chOff x="0" y="0"/>
          <a:chExt cx="0" cy="0"/>
        </a:xfrm>
      </p:grpSpPr>
      <p:sp>
        <p:nvSpPr>
          <p:cNvPr id="8" name="Chart Placeholder 7"/>
          <p:cNvSpPr>
            <a:spLocks noGrp="1"/>
          </p:cNvSpPr>
          <p:nvPr>
            <p:ph type="chart" sz="quarter" idx="13"/>
          </p:nvPr>
        </p:nvSpPr>
        <p:spPr>
          <a:xfrm>
            <a:off x="557784" y="1728216"/>
            <a:ext cx="8446312" cy="3013832"/>
          </a:xfrm>
        </p:spPr>
        <p:txBody>
          <a:bodyPr lIns="91434"/>
          <a:lstStyle>
            <a:lvl1pPr>
              <a:defRPr sz="1200" b="1"/>
            </a:lvl1pPr>
          </a:lstStyle>
          <a:p>
            <a:r>
              <a:rPr lang="en-US" dirty="0" smtClean="0"/>
              <a:t>Click icon to add chart</a:t>
            </a:r>
            <a:endParaRPr lang="en-US" dirty="0"/>
          </a:p>
        </p:txBody>
      </p:sp>
      <p:sp>
        <p:nvSpPr>
          <p:cNvPr id="2" name="Title 1"/>
          <p:cNvSpPr>
            <a:spLocks noGrp="1"/>
          </p:cNvSpPr>
          <p:nvPr>
            <p:ph type="title" hasCustomPrompt="1"/>
          </p:nvPr>
        </p:nvSpPr>
        <p:spPr>
          <a:xfrm>
            <a:off x="457200" y="324608"/>
            <a:ext cx="8469313" cy="461659"/>
          </a:xfrm>
        </p:spPr>
        <p:txBody>
          <a:bodyPr>
            <a:spAutoFit/>
          </a:bodyPr>
          <a:lstStyle>
            <a:lvl1pPr>
              <a:defRPr sz="2400" b="1"/>
            </a:lvl1pPr>
          </a:lstStyle>
          <a:p>
            <a:r>
              <a:rPr lang="en-US" dirty="0" smtClean="0"/>
              <a:t>Click to Edit Master Title Style</a:t>
            </a:r>
            <a:endParaRPr lang="en-US" dirty="0"/>
          </a:p>
        </p:txBody>
      </p:sp>
      <p:sp>
        <p:nvSpPr>
          <p:cNvPr id="14" name="Text Placeholder 13"/>
          <p:cNvSpPr>
            <a:spLocks noGrp="1"/>
          </p:cNvSpPr>
          <p:nvPr>
            <p:ph type="body" sz="quarter" idx="11" hasCustomPrompt="1"/>
          </p:nvPr>
        </p:nvSpPr>
        <p:spPr>
          <a:xfrm>
            <a:off x="1344168" y="1234440"/>
            <a:ext cx="7573201" cy="307777"/>
          </a:xfrm>
          <a:noFill/>
          <a:ln>
            <a:noFill/>
          </a:ln>
        </p:spPr>
        <p:txBody>
          <a:bodyPr vert="horz" wrap="square" lIns="91434" tIns="0" rIns="0" bIns="0" numCol="1" anchor="t" anchorCtr="0" compatLnSpc="1">
            <a:prstTxWarp prst="textNoShape">
              <a:avLst/>
            </a:prstTxWarp>
            <a:spAutoFit/>
          </a:bodyPr>
          <a:lstStyle>
            <a:lvl1pPr marL="0" indent="0">
              <a:buNone/>
              <a:defRPr lang="en-US" sz="2000" b="1" dirty="0">
                <a:solidFill>
                  <a:srgbClr val="000000"/>
                </a:solidFill>
              </a:defRPr>
            </a:lvl1pPr>
          </a:lstStyle>
          <a:p>
            <a:pPr lvl="0">
              <a:spcBef>
                <a:spcPts val="200"/>
              </a:spcBef>
              <a:spcAft>
                <a:spcPts val="200"/>
              </a:spcAft>
            </a:pPr>
            <a:r>
              <a:rPr lang="en-US" dirty="0" smtClean="0"/>
              <a:t>Click To Edit Line Chart Title</a:t>
            </a:r>
            <a:endParaRPr lang="en-US" dirty="0"/>
          </a:p>
        </p:txBody>
      </p:sp>
      <p:sp>
        <p:nvSpPr>
          <p:cNvPr id="6" name="Text Placeholder 5"/>
          <p:cNvSpPr>
            <a:spLocks noGrp="1"/>
          </p:cNvSpPr>
          <p:nvPr>
            <p:ph type="body" sz="quarter" idx="12" hasCustomPrompt="1"/>
          </p:nvPr>
        </p:nvSpPr>
        <p:spPr>
          <a:xfrm>
            <a:off x="457200" y="4809744"/>
            <a:ext cx="7882128" cy="246215"/>
          </a:xfr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7" rIns="91434" bIns="45717" numCol="1" anchor="b" anchorCtr="0" compatLnSpc="1">
            <a:prstTxWarp prst="textNoShape">
              <a:avLst/>
            </a:prstTxWarp>
            <a:spAutoFit/>
          </a:bodyPr>
          <a:lstStyle>
            <a:lvl1pPr>
              <a:defRPr lang="en-US" sz="1000" b="0" dirty="0">
                <a:solidFill>
                  <a:srgbClr val="000000"/>
                </a:solidFill>
              </a:defRPr>
            </a:lvl1pPr>
          </a:lstStyle>
          <a:p>
            <a:pPr marL="0" lvl="0" indent="0">
              <a:buFont typeface="Arial"/>
              <a:buNone/>
            </a:pPr>
            <a:r>
              <a:rPr lang="en-US" dirty="0" smtClean="0"/>
              <a:t>Click to edit Caption text styles</a:t>
            </a:r>
            <a:endParaRPr lang="en-US" dirty="0"/>
          </a:p>
        </p:txBody>
      </p:sp>
      <p:sp>
        <p:nvSpPr>
          <p:cNvPr id="12" name="Rectangle 10"/>
          <p:cNvSpPr>
            <a:spLocks noGrp="1" noChangeArrowheads="1"/>
          </p:cNvSpPr>
          <p:nvPr>
            <p:ph type="ftr" sz="quarter" idx="3"/>
          </p:nvPr>
        </p:nvSpPr>
        <p:spPr bwMode="auto">
          <a:xfrm>
            <a:off x="8567928" y="4821183"/>
            <a:ext cx="457200" cy="230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7" rIns="91434" bIns="45717" numCol="1" anchor="t" anchorCtr="0" compatLnSpc="1">
            <a:prstTxWarp prst="textNoShape">
              <a:avLst/>
            </a:prstTxWarp>
          </a:bodyPr>
          <a:lstStyle>
            <a:lvl1pPr>
              <a:defRPr lang="en-US" smtClean="0"/>
            </a:lvl1pPr>
          </a:lstStyle>
          <a:p>
            <a:fld id="{697A5555-9B8D-40FF-AD7E-3639E0853811}" type="slidenum">
              <a:rPr lang="en-US" smtClean="0"/>
              <a:pPr/>
              <a:t>‹#›</a:t>
            </a:fld>
            <a:endParaRPr lang="en-US" dirty="0"/>
          </a:p>
        </p:txBody>
      </p:sp>
    </p:spTree>
    <p:extLst>
      <p:ext uri="{BB962C8B-B14F-4D97-AF65-F5344CB8AC3E}">
        <p14:creationId xmlns:p14="http://schemas.microsoft.com/office/powerpoint/2010/main" val="314684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 Chart">
    <p:spTree>
      <p:nvGrpSpPr>
        <p:cNvPr id="1" name=""/>
        <p:cNvGrpSpPr/>
        <p:nvPr/>
      </p:nvGrpSpPr>
      <p:grpSpPr>
        <a:xfrm>
          <a:off x="0" y="0"/>
          <a:ext cx="0" cy="0"/>
          <a:chOff x="0" y="0"/>
          <a:chExt cx="0" cy="0"/>
        </a:xfrm>
      </p:grpSpPr>
      <p:sp>
        <p:nvSpPr>
          <p:cNvPr id="4" name="Table Placeholder 3"/>
          <p:cNvSpPr>
            <a:spLocks noGrp="1"/>
          </p:cNvSpPr>
          <p:nvPr>
            <p:ph type="tbl" sz="quarter" idx="14"/>
          </p:nvPr>
        </p:nvSpPr>
        <p:spPr>
          <a:xfrm>
            <a:off x="1444752" y="1892808"/>
            <a:ext cx="7494587" cy="2743200"/>
          </a:xfrm>
        </p:spPr>
        <p:txBody>
          <a:bodyPr/>
          <a:lstStyle>
            <a:lvl1pPr>
              <a:defRPr sz="1200"/>
            </a:lvl1pPr>
          </a:lstStyle>
          <a:p>
            <a:r>
              <a:rPr lang="en-US" dirty="0" smtClean="0"/>
              <a:t>Click icon to add table</a:t>
            </a:r>
            <a:endParaRPr lang="en-US" dirty="0"/>
          </a:p>
        </p:txBody>
      </p:sp>
      <p:sp>
        <p:nvSpPr>
          <p:cNvPr id="2" name="Title 1"/>
          <p:cNvSpPr>
            <a:spLocks noGrp="1"/>
          </p:cNvSpPr>
          <p:nvPr>
            <p:ph type="title" hasCustomPrompt="1"/>
          </p:nvPr>
        </p:nvSpPr>
        <p:spPr>
          <a:xfrm>
            <a:off x="457200" y="324608"/>
            <a:ext cx="8469313" cy="461659"/>
          </a:xfrm>
        </p:spPr>
        <p:txBody>
          <a:bodyPr>
            <a:spAutoFit/>
          </a:bodyPr>
          <a:lstStyle>
            <a:lvl1pPr>
              <a:defRPr sz="2400" b="1"/>
            </a:lvl1pPr>
          </a:lstStyle>
          <a:p>
            <a:r>
              <a:rPr lang="en-US" dirty="0" smtClean="0"/>
              <a:t>Click to Edit Master Title Style</a:t>
            </a:r>
            <a:endParaRPr lang="en-US" dirty="0"/>
          </a:p>
        </p:txBody>
      </p:sp>
      <p:sp>
        <p:nvSpPr>
          <p:cNvPr id="14" name="Text Placeholder 13"/>
          <p:cNvSpPr>
            <a:spLocks noGrp="1"/>
          </p:cNvSpPr>
          <p:nvPr>
            <p:ph type="body" sz="quarter" idx="11" hasCustomPrompt="1"/>
          </p:nvPr>
        </p:nvSpPr>
        <p:spPr>
          <a:xfrm>
            <a:off x="1344168" y="1234440"/>
            <a:ext cx="7582108" cy="307777"/>
          </a:xfrm>
          <a:noFill/>
          <a:ln>
            <a:noFill/>
          </a:ln>
        </p:spPr>
        <p:txBody>
          <a:bodyPr vert="horz" wrap="square" lIns="91434" tIns="0" rIns="0" bIns="0" numCol="1" anchor="t" anchorCtr="0" compatLnSpc="1">
            <a:prstTxWarp prst="textNoShape">
              <a:avLst/>
            </a:prstTxWarp>
            <a:spAutoFit/>
          </a:bodyPr>
          <a:lstStyle>
            <a:lvl1pPr marL="0" indent="0">
              <a:buNone/>
              <a:defRPr lang="en-US" sz="2000" b="1" dirty="0">
                <a:solidFill>
                  <a:srgbClr val="000000"/>
                </a:solidFill>
              </a:defRPr>
            </a:lvl1pPr>
          </a:lstStyle>
          <a:p>
            <a:pPr lvl="0">
              <a:spcBef>
                <a:spcPts val="200"/>
              </a:spcBef>
              <a:spcAft>
                <a:spcPts val="200"/>
              </a:spcAft>
            </a:pPr>
            <a:r>
              <a:rPr lang="en-US" dirty="0" smtClean="0"/>
              <a:t>Click To Edit Table Title</a:t>
            </a:r>
            <a:endParaRPr lang="en-US" dirty="0"/>
          </a:p>
        </p:txBody>
      </p:sp>
      <p:sp>
        <p:nvSpPr>
          <p:cNvPr id="6" name="Text Placeholder 5"/>
          <p:cNvSpPr>
            <a:spLocks noGrp="1"/>
          </p:cNvSpPr>
          <p:nvPr>
            <p:ph type="body" sz="quarter" idx="12" hasCustomPrompt="1"/>
          </p:nvPr>
        </p:nvSpPr>
        <p:spPr>
          <a:xfrm>
            <a:off x="457200" y="4809744"/>
            <a:ext cx="7882128" cy="246215"/>
          </a:xfr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7" rIns="91434" bIns="45717" numCol="1" anchor="b" anchorCtr="0" compatLnSpc="1">
            <a:prstTxWarp prst="textNoShape">
              <a:avLst/>
            </a:prstTxWarp>
            <a:spAutoFit/>
          </a:bodyPr>
          <a:lstStyle>
            <a:lvl1pPr marL="0" indent="0" algn="l" rtl="0" eaLnBrk="1" fontAlgn="base" hangingPunct="1">
              <a:spcBef>
                <a:spcPts val="1600"/>
              </a:spcBef>
              <a:spcAft>
                <a:spcPct val="0"/>
              </a:spcAft>
              <a:buClr>
                <a:srgbClr val="006EC7"/>
              </a:buClr>
              <a:buSzPct val="70000"/>
              <a:buFontTx/>
              <a:buNone/>
              <a:defRPr lang="en-US" sz="1000" b="0" dirty="0">
                <a:solidFill>
                  <a:srgbClr val="000000"/>
                </a:solidFill>
                <a:latin typeface="+mn-lt"/>
                <a:ea typeface="+mn-ea"/>
                <a:cs typeface="+mn-cs"/>
              </a:defRPr>
            </a:lvl1pPr>
          </a:lstStyle>
          <a:p>
            <a:pPr marL="0" lvl="0" indent="0"/>
            <a:r>
              <a:rPr lang="en-US" dirty="0" smtClean="0"/>
              <a:t>Click to edit Caption text styles</a:t>
            </a:r>
            <a:endParaRPr lang="en-US" dirty="0"/>
          </a:p>
        </p:txBody>
      </p:sp>
      <p:sp>
        <p:nvSpPr>
          <p:cNvPr id="12" name="Rectangle 10"/>
          <p:cNvSpPr>
            <a:spLocks noGrp="1" noChangeArrowheads="1"/>
          </p:cNvSpPr>
          <p:nvPr>
            <p:ph type="ftr" sz="quarter" idx="3"/>
          </p:nvPr>
        </p:nvSpPr>
        <p:spPr bwMode="auto">
          <a:xfrm>
            <a:off x="8567928" y="4821183"/>
            <a:ext cx="457200" cy="230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7" rIns="91434" bIns="45717" numCol="1" anchor="t" anchorCtr="0" compatLnSpc="1">
            <a:prstTxWarp prst="textNoShape">
              <a:avLst/>
            </a:prstTxWarp>
          </a:bodyPr>
          <a:lstStyle>
            <a:lvl1pPr>
              <a:defRPr lang="en-US" smtClean="0"/>
            </a:lvl1pPr>
          </a:lstStyle>
          <a:p>
            <a:fld id="{697A5555-9B8D-40FF-AD7E-3639E0853811}" type="slidenum">
              <a:rPr lang="en-US" smtClean="0"/>
              <a:pPr/>
              <a:t>‹#›</a:t>
            </a:fld>
            <a:endParaRPr lang="en-US" dirty="0"/>
          </a:p>
        </p:txBody>
      </p:sp>
    </p:spTree>
    <p:extLst>
      <p:ext uri="{BB962C8B-B14F-4D97-AF65-F5344CB8AC3E}">
        <p14:creationId xmlns:p14="http://schemas.microsoft.com/office/powerpoint/2010/main" val="28785622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Wide Table Chart">
    <p:spTree>
      <p:nvGrpSpPr>
        <p:cNvPr id="1" name=""/>
        <p:cNvGrpSpPr/>
        <p:nvPr/>
      </p:nvGrpSpPr>
      <p:grpSpPr>
        <a:xfrm>
          <a:off x="0" y="0"/>
          <a:ext cx="0" cy="0"/>
          <a:chOff x="0" y="0"/>
          <a:chExt cx="0" cy="0"/>
        </a:xfrm>
      </p:grpSpPr>
      <p:sp>
        <p:nvSpPr>
          <p:cNvPr id="4" name="Table Placeholder 3"/>
          <p:cNvSpPr>
            <a:spLocks noGrp="1"/>
          </p:cNvSpPr>
          <p:nvPr>
            <p:ph type="tbl" sz="quarter" idx="14"/>
          </p:nvPr>
        </p:nvSpPr>
        <p:spPr>
          <a:xfrm>
            <a:off x="557784" y="1892808"/>
            <a:ext cx="8382000" cy="2759075"/>
          </a:xfrm>
        </p:spPr>
        <p:txBody>
          <a:bodyPr/>
          <a:lstStyle>
            <a:lvl1pPr>
              <a:defRPr sz="1200" baseline="0"/>
            </a:lvl1pPr>
          </a:lstStyle>
          <a:p>
            <a:r>
              <a:rPr lang="en-US" dirty="0" smtClean="0"/>
              <a:t>Click icon to add table</a:t>
            </a:r>
            <a:endParaRPr lang="en-US" dirty="0"/>
          </a:p>
        </p:txBody>
      </p:sp>
      <p:sp>
        <p:nvSpPr>
          <p:cNvPr id="2" name="Title 1"/>
          <p:cNvSpPr>
            <a:spLocks noGrp="1"/>
          </p:cNvSpPr>
          <p:nvPr>
            <p:ph type="title" hasCustomPrompt="1"/>
          </p:nvPr>
        </p:nvSpPr>
        <p:spPr>
          <a:xfrm>
            <a:off x="457200" y="324608"/>
            <a:ext cx="8469313" cy="461659"/>
          </a:xfrm>
        </p:spPr>
        <p:txBody>
          <a:bodyPr anchor="t"/>
          <a:lstStyle>
            <a:lvl1pPr>
              <a:defRPr sz="2400" b="1"/>
            </a:lvl1pPr>
          </a:lstStyle>
          <a:p>
            <a:r>
              <a:rPr lang="en-US" dirty="0" smtClean="0"/>
              <a:t>Click to Edit Master Title Style</a:t>
            </a:r>
            <a:endParaRPr lang="en-US" dirty="0"/>
          </a:p>
        </p:txBody>
      </p:sp>
      <p:sp>
        <p:nvSpPr>
          <p:cNvPr id="14" name="Text Placeholder 13"/>
          <p:cNvSpPr>
            <a:spLocks noGrp="1"/>
          </p:cNvSpPr>
          <p:nvPr>
            <p:ph type="body" sz="quarter" idx="11" hasCustomPrompt="1"/>
          </p:nvPr>
        </p:nvSpPr>
        <p:spPr>
          <a:xfrm>
            <a:off x="457199" y="1234440"/>
            <a:ext cx="8476488" cy="307777"/>
          </a:xfrm>
          <a:noFill/>
          <a:ln>
            <a:noFill/>
          </a:ln>
        </p:spPr>
        <p:txBody>
          <a:bodyPr vert="horz" wrap="square" lIns="91434" tIns="0" rIns="0" bIns="0" numCol="1" anchor="t" anchorCtr="0" compatLnSpc="1">
            <a:prstTxWarp prst="textNoShape">
              <a:avLst/>
            </a:prstTxWarp>
            <a:spAutoFit/>
          </a:bodyPr>
          <a:lstStyle>
            <a:lvl1pPr marL="0" indent="0">
              <a:buNone/>
              <a:defRPr lang="en-US" sz="2000" b="1" dirty="0">
                <a:solidFill>
                  <a:srgbClr val="000000"/>
                </a:solidFill>
              </a:defRPr>
            </a:lvl1pPr>
          </a:lstStyle>
          <a:p>
            <a:pPr lvl="0">
              <a:spcBef>
                <a:spcPts val="200"/>
              </a:spcBef>
              <a:spcAft>
                <a:spcPts val="200"/>
              </a:spcAft>
            </a:pPr>
            <a:r>
              <a:rPr lang="en-US" dirty="0" smtClean="0"/>
              <a:t>Click To Edit Wide Table Title</a:t>
            </a:r>
            <a:endParaRPr lang="en-US" dirty="0"/>
          </a:p>
        </p:txBody>
      </p:sp>
      <p:sp>
        <p:nvSpPr>
          <p:cNvPr id="6" name="Text Placeholder 5"/>
          <p:cNvSpPr>
            <a:spLocks noGrp="1"/>
          </p:cNvSpPr>
          <p:nvPr>
            <p:ph type="body" sz="quarter" idx="12" hasCustomPrompt="1"/>
          </p:nvPr>
        </p:nvSpPr>
        <p:spPr>
          <a:xfrm>
            <a:off x="457200" y="4809744"/>
            <a:ext cx="7882128" cy="246215"/>
          </a:xfr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7" rIns="91434" bIns="45717" numCol="1" anchor="b" anchorCtr="0" compatLnSpc="1">
            <a:prstTxWarp prst="textNoShape">
              <a:avLst/>
            </a:prstTxWarp>
            <a:spAutoFit/>
          </a:bodyPr>
          <a:lstStyle>
            <a:lvl1pPr marL="0" indent="0" algn="l" rtl="0" eaLnBrk="1" fontAlgn="base" hangingPunct="1">
              <a:spcBef>
                <a:spcPts val="1600"/>
              </a:spcBef>
              <a:spcAft>
                <a:spcPct val="0"/>
              </a:spcAft>
              <a:buClr>
                <a:srgbClr val="006EC7"/>
              </a:buClr>
              <a:buSzPct val="70000"/>
              <a:buFontTx/>
              <a:buNone/>
              <a:defRPr lang="en-US" sz="1000" b="0" dirty="0">
                <a:solidFill>
                  <a:srgbClr val="000000"/>
                </a:solidFill>
                <a:latin typeface="+mn-lt"/>
                <a:ea typeface="+mn-ea"/>
                <a:cs typeface="+mn-cs"/>
              </a:defRPr>
            </a:lvl1pPr>
          </a:lstStyle>
          <a:p>
            <a:pPr marL="0" lvl="0" indent="0">
              <a:buFont typeface="Arial"/>
              <a:buNone/>
            </a:pPr>
            <a:r>
              <a:rPr lang="en-US" dirty="0" smtClean="0"/>
              <a:t>Click to edit Caption text styles</a:t>
            </a:r>
            <a:endParaRPr lang="en-US" dirty="0"/>
          </a:p>
        </p:txBody>
      </p:sp>
      <p:sp>
        <p:nvSpPr>
          <p:cNvPr id="12" name="Rectangle 10"/>
          <p:cNvSpPr>
            <a:spLocks noGrp="1" noChangeArrowheads="1"/>
          </p:cNvSpPr>
          <p:nvPr>
            <p:ph type="ftr" sz="quarter" idx="3"/>
          </p:nvPr>
        </p:nvSpPr>
        <p:spPr bwMode="auto">
          <a:xfrm>
            <a:off x="8567928" y="4821183"/>
            <a:ext cx="457200" cy="230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7" rIns="91434" bIns="45717" numCol="1" anchor="t" anchorCtr="0" compatLnSpc="1">
            <a:prstTxWarp prst="textNoShape">
              <a:avLst/>
            </a:prstTxWarp>
          </a:bodyPr>
          <a:lstStyle>
            <a:lvl1pPr>
              <a:defRPr lang="en-US" smtClean="0"/>
            </a:lvl1pPr>
          </a:lstStyle>
          <a:p>
            <a:fld id="{697A5555-9B8D-40FF-AD7E-3639E0853811}" type="slidenum">
              <a:rPr lang="en-US" smtClean="0"/>
              <a:pPr/>
              <a:t>‹#›</a:t>
            </a:fld>
            <a:endParaRPr lang="en-US" dirty="0"/>
          </a:p>
        </p:txBody>
      </p:sp>
    </p:spTree>
    <p:extLst>
      <p:ext uri="{BB962C8B-B14F-4D97-AF65-F5344CB8AC3E}">
        <p14:creationId xmlns:p14="http://schemas.microsoft.com/office/powerpoint/2010/main" val="28217111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22" Type="http://schemas.openxmlformats.org/officeDocument/2006/relationships/image" Target="../media/image1.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66304" y="1188720"/>
            <a:ext cx="8451025" cy="343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7" rIns="91434" bIns="4571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8" name="Rectangle 7"/>
          <p:cNvSpPr/>
          <p:nvPr/>
        </p:nvSpPr>
        <p:spPr>
          <a:xfrm>
            <a:off x="1447800" y="0"/>
            <a:ext cx="7696200" cy="228600"/>
          </a:xfrm>
          <a:prstGeom prst="rect">
            <a:avLst/>
          </a:prstGeom>
          <a:solidFill>
            <a:srgbClr val="006EC7"/>
          </a:solidFill>
          <a:ln>
            <a:solidFill>
              <a:srgbClr val="006EC7"/>
            </a:solidFill>
          </a:ln>
          <a:effectLst>
            <a:outerShdw blurRad="50800" dist="508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34" tIns="45717" rIns="91434" bIns="45717" anchor="ctr"/>
          <a:lstStyle/>
          <a:p>
            <a:pPr algn="ctr" defTabSz="457171">
              <a:defRPr/>
            </a:pPr>
            <a:endParaRPr lang="en-US" dirty="0">
              <a:solidFill>
                <a:srgbClr val="FFFFFF"/>
              </a:solidFill>
              <a:latin typeface="Calibri" pitchFamily="34" charset="0"/>
              <a:ea typeface="Geneva" pitchFamily="-112" charset="-128"/>
            </a:endParaRPr>
          </a:p>
        </p:txBody>
      </p:sp>
      <p:sp>
        <p:nvSpPr>
          <p:cNvPr id="1034" name="Rectangle 10"/>
          <p:cNvSpPr>
            <a:spLocks noGrp="1" noChangeArrowheads="1"/>
          </p:cNvSpPr>
          <p:nvPr>
            <p:ph type="ftr" sz="quarter" idx="3"/>
          </p:nvPr>
        </p:nvSpPr>
        <p:spPr bwMode="auto">
          <a:xfrm>
            <a:off x="8565075" y="4821237"/>
            <a:ext cx="457200" cy="230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7" rIns="91434" bIns="45717" numCol="1" anchor="t" anchorCtr="0" compatLnSpc="1">
            <a:prstTxWarp prst="textNoShape">
              <a:avLst/>
            </a:prstTxWarp>
          </a:bodyPr>
          <a:lstStyle>
            <a:lvl1pPr algn="r">
              <a:defRPr sz="1000" b="0" smtClean="0">
                <a:solidFill>
                  <a:schemeClr val="bg1">
                    <a:lumMod val="65000"/>
                  </a:schemeClr>
                </a:solidFill>
              </a:defRPr>
            </a:lvl1pPr>
          </a:lstStyle>
          <a:p>
            <a:pPr>
              <a:defRPr/>
            </a:pPr>
            <a:fld id="{697A5555-9B8D-40FF-AD7E-3639E0853811}" type="slidenum">
              <a:rPr lang="en-US" smtClean="0"/>
              <a:pPr>
                <a:defRPr/>
              </a:pPr>
              <a:t>‹#›</a:t>
            </a:fld>
            <a:endParaRPr lang="en-US" dirty="0"/>
          </a:p>
        </p:txBody>
      </p:sp>
      <p:sp>
        <p:nvSpPr>
          <p:cNvPr id="1029" name="Rectangle 11"/>
          <p:cNvSpPr>
            <a:spLocks noGrp="1" noChangeArrowheads="1"/>
          </p:cNvSpPr>
          <p:nvPr>
            <p:ph type="title"/>
          </p:nvPr>
        </p:nvSpPr>
        <p:spPr bwMode="auto">
          <a:xfrm>
            <a:off x="457200" y="323775"/>
            <a:ext cx="8469313" cy="461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7" rIns="91434" bIns="45717" numCol="1" anchor="t" anchorCtr="0" compatLnSpc="1">
            <a:prstTxWarp prst="textNoShape">
              <a:avLst/>
            </a:prstTxWarp>
            <a:spAutoFit/>
          </a:bodyPr>
          <a:lstStyle/>
          <a:p>
            <a:pPr lvl="0"/>
            <a:r>
              <a:rPr lang="en-US" smtClean="0"/>
              <a:t>Click to edit Master title style</a:t>
            </a:r>
            <a:endParaRPr lang="en-US" dirty="0" smtClean="0"/>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6" r:id="rId3"/>
    <p:sldLayoutId id="2147483650" r:id="rId4"/>
    <p:sldLayoutId id="2147483672" r:id="rId5"/>
    <p:sldLayoutId id="2147483673" r:id="rId6"/>
    <p:sldLayoutId id="2147483663" r:id="rId7"/>
    <p:sldLayoutId id="2147483670" r:id="rId8"/>
    <p:sldLayoutId id="2147483681" r:id="rId9"/>
    <p:sldLayoutId id="2147483667" r:id="rId10"/>
    <p:sldLayoutId id="2147483683" r:id="rId11"/>
    <p:sldLayoutId id="2147483669" r:id="rId12"/>
    <p:sldLayoutId id="2147483649" r:id="rId13"/>
    <p:sldLayoutId id="2147483677" r:id="rId14"/>
    <p:sldLayoutId id="2147483671" r:id="rId15"/>
    <p:sldLayoutId id="2147483664" r:id="rId16"/>
    <p:sldLayoutId id="2147483665" r:id="rId17"/>
    <p:sldLayoutId id="2147483654" r:id="rId18"/>
    <p:sldLayoutId id="2147483655" r:id="rId19"/>
    <p:sldLayoutId id="2147483651" r:id="rId20"/>
  </p:sldLayoutIdLst>
  <p:timing>
    <p:tnLst>
      <p:par>
        <p:cTn xmlns:p14="http://schemas.microsoft.com/office/powerpoint/2010/main" id="1" dur="indefinite" restart="never" nodeType="tmRoot"/>
      </p:par>
    </p:tnLst>
  </p:timing>
  <p:hf sldNum="0" hdr="0" dt="0"/>
  <p:txStyles>
    <p:titleStyle>
      <a:lvl1pPr algn="l" rtl="0" eaLnBrk="1" fontAlgn="base" hangingPunct="1">
        <a:spcBef>
          <a:spcPct val="0"/>
        </a:spcBef>
        <a:spcAft>
          <a:spcPct val="0"/>
        </a:spcAft>
        <a:defRPr lang="en-US" sz="2400" b="1" kern="1200" dirty="0" smtClean="0">
          <a:solidFill>
            <a:srgbClr val="006EC7"/>
          </a:solidFill>
          <a:latin typeface="+mj-lt"/>
          <a:ea typeface="+mj-ea"/>
          <a:cs typeface="+mj-cs"/>
        </a:defRPr>
      </a:lvl1pPr>
      <a:lvl2pPr algn="l" rtl="0" eaLnBrk="1" fontAlgn="base" hangingPunct="1">
        <a:spcBef>
          <a:spcPct val="0"/>
        </a:spcBef>
        <a:spcAft>
          <a:spcPct val="0"/>
        </a:spcAft>
        <a:defRPr sz="2400" b="1">
          <a:solidFill>
            <a:srgbClr val="006EC7"/>
          </a:solidFill>
          <a:latin typeface="Arial" charset="0"/>
        </a:defRPr>
      </a:lvl2pPr>
      <a:lvl3pPr algn="l" rtl="0" eaLnBrk="1" fontAlgn="base" hangingPunct="1">
        <a:spcBef>
          <a:spcPct val="0"/>
        </a:spcBef>
        <a:spcAft>
          <a:spcPct val="0"/>
        </a:spcAft>
        <a:defRPr sz="2400" b="1">
          <a:solidFill>
            <a:srgbClr val="006EC7"/>
          </a:solidFill>
          <a:latin typeface="Arial" charset="0"/>
        </a:defRPr>
      </a:lvl3pPr>
      <a:lvl4pPr algn="l" rtl="0" eaLnBrk="1" fontAlgn="base" hangingPunct="1">
        <a:spcBef>
          <a:spcPct val="0"/>
        </a:spcBef>
        <a:spcAft>
          <a:spcPct val="0"/>
        </a:spcAft>
        <a:defRPr sz="2400" b="1">
          <a:solidFill>
            <a:srgbClr val="006EC7"/>
          </a:solidFill>
          <a:latin typeface="Arial" charset="0"/>
        </a:defRPr>
      </a:lvl4pPr>
      <a:lvl5pPr algn="l" rtl="0" eaLnBrk="1" fontAlgn="base" hangingPunct="1">
        <a:spcBef>
          <a:spcPct val="0"/>
        </a:spcBef>
        <a:spcAft>
          <a:spcPct val="0"/>
        </a:spcAft>
        <a:defRPr sz="2400" b="1">
          <a:solidFill>
            <a:srgbClr val="006EC7"/>
          </a:solidFill>
          <a:latin typeface="Arial" charset="0"/>
        </a:defRPr>
      </a:lvl5pPr>
      <a:lvl6pPr marL="457171" algn="l" rtl="0" eaLnBrk="1" fontAlgn="base" hangingPunct="1">
        <a:spcBef>
          <a:spcPct val="0"/>
        </a:spcBef>
        <a:spcAft>
          <a:spcPct val="0"/>
        </a:spcAft>
        <a:defRPr sz="2400" b="1">
          <a:solidFill>
            <a:srgbClr val="006EC7"/>
          </a:solidFill>
          <a:latin typeface="Arial" charset="0"/>
        </a:defRPr>
      </a:lvl6pPr>
      <a:lvl7pPr marL="914341" algn="l" rtl="0" eaLnBrk="1" fontAlgn="base" hangingPunct="1">
        <a:spcBef>
          <a:spcPct val="0"/>
        </a:spcBef>
        <a:spcAft>
          <a:spcPct val="0"/>
        </a:spcAft>
        <a:defRPr sz="2400" b="1">
          <a:solidFill>
            <a:srgbClr val="006EC7"/>
          </a:solidFill>
          <a:latin typeface="Arial" charset="0"/>
        </a:defRPr>
      </a:lvl7pPr>
      <a:lvl8pPr marL="1371512" algn="l" rtl="0" eaLnBrk="1" fontAlgn="base" hangingPunct="1">
        <a:spcBef>
          <a:spcPct val="0"/>
        </a:spcBef>
        <a:spcAft>
          <a:spcPct val="0"/>
        </a:spcAft>
        <a:defRPr sz="2400" b="1">
          <a:solidFill>
            <a:srgbClr val="006EC7"/>
          </a:solidFill>
          <a:latin typeface="Arial" charset="0"/>
        </a:defRPr>
      </a:lvl8pPr>
      <a:lvl9pPr marL="1828683" algn="l" rtl="0" eaLnBrk="1" fontAlgn="base" hangingPunct="1">
        <a:spcBef>
          <a:spcPct val="0"/>
        </a:spcBef>
        <a:spcAft>
          <a:spcPct val="0"/>
        </a:spcAft>
        <a:defRPr sz="2400" b="1">
          <a:solidFill>
            <a:srgbClr val="006EC7"/>
          </a:solidFill>
          <a:latin typeface="Arial" charset="0"/>
        </a:defRPr>
      </a:lvl9pPr>
    </p:titleStyle>
    <p:bodyStyle>
      <a:lvl1pPr marL="342878" indent="-342878" algn="l" rtl="0" eaLnBrk="1" fontAlgn="base" hangingPunct="1">
        <a:spcBef>
          <a:spcPts val="1600"/>
        </a:spcBef>
        <a:spcAft>
          <a:spcPct val="0"/>
        </a:spcAft>
        <a:buClr>
          <a:srgbClr val="006EC7"/>
        </a:buClr>
        <a:buSzPct val="70000"/>
        <a:buFontTx/>
        <a:buBlip>
          <a:blip r:embed="rId22"/>
        </a:buBlip>
        <a:defRPr sz="2000" b="1">
          <a:solidFill>
            <a:schemeClr val="tx1"/>
          </a:solidFill>
          <a:latin typeface="+mn-lt"/>
          <a:ea typeface="+mn-ea"/>
          <a:cs typeface="+mn-cs"/>
        </a:defRPr>
      </a:lvl1pPr>
      <a:lvl2pPr marL="625435" indent="-282557" algn="l" rtl="0" eaLnBrk="1" fontAlgn="base" hangingPunct="1">
        <a:spcBef>
          <a:spcPct val="20000"/>
        </a:spcBef>
        <a:spcAft>
          <a:spcPct val="0"/>
        </a:spcAft>
        <a:buClr>
          <a:schemeClr val="accent2"/>
        </a:buClr>
        <a:buSzPct val="150000"/>
        <a:buChar char="•"/>
        <a:defRPr sz="2000">
          <a:solidFill>
            <a:schemeClr val="tx1"/>
          </a:solidFill>
          <a:latin typeface="+mn-lt"/>
        </a:defRPr>
      </a:lvl2pPr>
      <a:lvl3pPr marL="969901" indent="-344466" algn="l" rtl="0" eaLnBrk="1" fontAlgn="base" hangingPunct="1">
        <a:spcBef>
          <a:spcPct val="20000"/>
        </a:spcBef>
        <a:spcAft>
          <a:spcPct val="0"/>
        </a:spcAft>
        <a:buFont typeface="Arial" charset="0"/>
        <a:buChar char="–"/>
        <a:defRPr>
          <a:solidFill>
            <a:schemeClr val="tx1"/>
          </a:solidFill>
          <a:latin typeface="+mn-lt"/>
        </a:defRPr>
      </a:lvl3pPr>
      <a:lvl4pPr marL="1600098" indent="-228585" algn="l" rtl="0" eaLnBrk="1" fontAlgn="base" hangingPunct="1">
        <a:spcBef>
          <a:spcPct val="20000"/>
        </a:spcBef>
        <a:spcAft>
          <a:spcPct val="0"/>
        </a:spcAft>
        <a:buChar char="–"/>
        <a:defRPr sz="2000">
          <a:solidFill>
            <a:schemeClr val="tx1"/>
          </a:solidFill>
          <a:latin typeface="+mn-lt"/>
        </a:defRPr>
      </a:lvl4pPr>
      <a:lvl5pPr marL="2057268" indent="-228585" algn="l" rtl="0" eaLnBrk="1" fontAlgn="base" hangingPunct="1">
        <a:spcBef>
          <a:spcPct val="20000"/>
        </a:spcBef>
        <a:spcAft>
          <a:spcPct val="0"/>
        </a:spcAft>
        <a:buChar char="»"/>
        <a:defRPr sz="2000">
          <a:solidFill>
            <a:schemeClr val="tx1"/>
          </a:solidFill>
          <a:latin typeface="+mn-lt"/>
        </a:defRPr>
      </a:lvl5pPr>
      <a:lvl6pPr marL="2514439" indent="-228585" algn="l" rtl="0" eaLnBrk="1" fontAlgn="base" hangingPunct="1">
        <a:spcBef>
          <a:spcPct val="20000"/>
        </a:spcBef>
        <a:spcAft>
          <a:spcPct val="0"/>
        </a:spcAft>
        <a:buChar char="»"/>
        <a:defRPr sz="2000">
          <a:solidFill>
            <a:schemeClr val="tx1"/>
          </a:solidFill>
          <a:latin typeface="+mn-lt"/>
        </a:defRPr>
      </a:lvl6pPr>
      <a:lvl7pPr marL="2971610" indent="-228585" algn="l" rtl="0" eaLnBrk="1" fontAlgn="base" hangingPunct="1">
        <a:spcBef>
          <a:spcPct val="20000"/>
        </a:spcBef>
        <a:spcAft>
          <a:spcPct val="0"/>
        </a:spcAft>
        <a:buChar char="»"/>
        <a:defRPr sz="2000">
          <a:solidFill>
            <a:schemeClr val="tx1"/>
          </a:solidFill>
          <a:latin typeface="+mn-lt"/>
        </a:defRPr>
      </a:lvl7pPr>
      <a:lvl8pPr marL="3428781" indent="-228585" algn="l" rtl="0" eaLnBrk="1" fontAlgn="base" hangingPunct="1">
        <a:spcBef>
          <a:spcPct val="20000"/>
        </a:spcBef>
        <a:spcAft>
          <a:spcPct val="0"/>
        </a:spcAft>
        <a:buChar char="»"/>
        <a:defRPr sz="2000">
          <a:solidFill>
            <a:schemeClr val="tx1"/>
          </a:solidFill>
          <a:latin typeface="+mn-lt"/>
        </a:defRPr>
      </a:lvl8pPr>
      <a:lvl9pPr marL="3885951" indent="-228585"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341" rtl="0" eaLnBrk="1" latinLnBrk="0" hangingPunct="1">
        <a:defRPr sz="1800" kern="1200">
          <a:solidFill>
            <a:schemeClr val="tx1"/>
          </a:solidFill>
          <a:latin typeface="+mn-lt"/>
          <a:ea typeface="+mn-ea"/>
          <a:cs typeface="+mn-cs"/>
        </a:defRPr>
      </a:lvl1pPr>
      <a:lvl2pPr marL="457171" algn="l" defTabSz="914341" rtl="0" eaLnBrk="1" latinLnBrk="0" hangingPunct="1">
        <a:defRPr sz="1800" kern="1200">
          <a:solidFill>
            <a:schemeClr val="tx1"/>
          </a:solidFill>
          <a:latin typeface="+mn-lt"/>
          <a:ea typeface="+mn-ea"/>
          <a:cs typeface="+mn-cs"/>
        </a:defRPr>
      </a:lvl2pPr>
      <a:lvl3pPr marL="914341" algn="l" defTabSz="914341" rtl="0" eaLnBrk="1" latinLnBrk="0" hangingPunct="1">
        <a:defRPr sz="1800" kern="1200">
          <a:solidFill>
            <a:schemeClr val="tx1"/>
          </a:solidFill>
          <a:latin typeface="+mn-lt"/>
          <a:ea typeface="+mn-ea"/>
          <a:cs typeface="+mn-cs"/>
        </a:defRPr>
      </a:lvl3pPr>
      <a:lvl4pPr marL="1371512" algn="l" defTabSz="914341" rtl="0" eaLnBrk="1" latinLnBrk="0" hangingPunct="1">
        <a:defRPr sz="1800" kern="1200">
          <a:solidFill>
            <a:schemeClr val="tx1"/>
          </a:solidFill>
          <a:latin typeface="+mn-lt"/>
          <a:ea typeface="+mn-ea"/>
          <a:cs typeface="+mn-cs"/>
        </a:defRPr>
      </a:lvl4pPr>
      <a:lvl5pPr marL="1828683" algn="l" defTabSz="914341" rtl="0" eaLnBrk="1" latinLnBrk="0" hangingPunct="1">
        <a:defRPr sz="1800" kern="1200">
          <a:solidFill>
            <a:schemeClr val="tx1"/>
          </a:solidFill>
          <a:latin typeface="+mn-lt"/>
          <a:ea typeface="+mn-ea"/>
          <a:cs typeface="+mn-cs"/>
        </a:defRPr>
      </a:lvl5pPr>
      <a:lvl6pPr marL="2285854" algn="l" defTabSz="914341" rtl="0" eaLnBrk="1" latinLnBrk="0" hangingPunct="1">
        <a:defRPr sz="1800" kern="1200">
          <a:solidFill>
            <a:schemeClr val="tx1"/>
          </a:solidFill>
          <a:latin typeface="+mn-lt"/>
          <a:ea typeface="+mn-ea"/>
          <a:cs typeface="+mn-cs"/>
        </a:defRPr>
      </a:lvl6pPr>
      <a:lvl7pPr marL="2743024" algn="l" defTabSz="914341" rtl="0" eaLnBrk="1" latinLnBrk="0" hangingPunct="1">
        <a:defRPr sz="1800" kern="1200">
          <a:solidFill>
            <a:schemeClr val="tx1"/>
          </a:solidFill>
          <a:latin typeface="+mn-lt"/>
          <a:ea typeface="+mn-ea"/>
          <a:cs typeface="+mn-cs"/>
        </a:defRPr>
      </a:lvl7pPr>
      <a:lvl8pPr marL="3200195" algn="l" defTabSz="914341" rtl="0" eaLnBrk="1" latinLnBrk="0" hangingPunct="1">
        <a:defRPr sz="1800" kern="1200">
          <a:solidFill>
            <a:schemeClr val="tx1"/>
          </a:solidFill>
          <a:latin typeface="+mn-lt"/>
          <a:ea typeface="+mn-ea"/>
          <a:cs typeface="+mn-cs"/>
        </a:defRPr>
      </a:lvl8pPr>
      <a:lvl9pPr marL="3657366" algn="l" defTabSz="91434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8.png"/><Relationship Id="rId5" Type="http://schemas.openxmlformats.org/officeDocument/2006/relationships/image" Target="../media/image1.png"/><Relationship Id="rId1" Type="http://schemas.openxmlformats.org/officeDocument/2006/relationships/tags" Target="../tags/tag3.xml"/><Relationship Id="rId2"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9.png"/><Relationship Id="rId1" Type="http://schemas.openxmlformats.org/officeDocument/2006/relationships/tags" Target="../tags/tag4.xml"/><Relationship Id="rId2"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9.png"/><Relationship Id="rId5" Type="http://schemas.openxmlformats.org/officeDocument/2006/relationships/image" Target="../media/image1.png"/><Relationship Id="rId1" Type="http://schemas.openxmlformats.org/officeDocument/2006/relationships/tags" Target="../tags/tag5.xml"/><Relationship Id="rId2"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image" Target="../media/image11.png"/><Relationship Id="rId1" Type="http://schemas.openxmlformats.org/officeDocument/2006/relationships/tags" Target="../tags/tag6.xml"/><Relationship Id="rId2"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tags" Target="../tags/tag7.xml"/><Relationship Id="rId2" Type="http://schemas.openxmlformats.org/officeDocument/2006/relationships/slideLayout" Target="../slideLayouts/slideLayout4.xml"/><Relationship Id="rId3"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1" Type="http://schemas.openxmlformats.org/officeDocument/2006/relationships/tags" Target="../tags/tag8.xml"/><Relationship Id="rId2" Type="http://schemas.openxmlformats.org/officeDocument/2006/relationships/slideLayout" Target="../slideLayouts/slideLayout4.xml"/><Relationship Id="rId3"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1" Type="http://schemas.openxmlformats.org/officeDocument/2006/relationships/tags" Target="../tags/tag9.xml"/><Relationship Id="rId2" Type="http://schemas.openxmlformats.org/officeDocument/2006/relationships/slideLayout" Target="../slideLayouts/slideLayout4.xml"/><Relationship Id="rId3"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18.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9.xml"/><Relationship Id="rId3"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1" Type="http://schemas.openxmlformats.org/officeDocument/2006/relationships/tags" Target="../tags/tag10.xml"/><Relationship Id="rId2" Type="http://schemas.openxmlformats.org/officeDocument/2006/relationships/slideLayout" Target="../slideLayouts/slideLayout9.xml"/><Relationship Id="rId3"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1" Type="http://schemas.openxmlformats.org/officeDocument/2006/relationships/tags" Target="../tags/tag11.xml"/><Relationship Id="rId2" Type="http://schemas.openxmlformats.org/officeDocument/2006/relationships/slideLayout" Target="../slideLayouts/slideLayout9.xml"/><Relationship Id="rId3"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tags" Target="../tags/tag12.xml"/><Relationship Id="rId2"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notesSlide" Target="../notesSlides/notesSlide3.xml"/><Relationship Id="rId5" Type="http://schemas.openxmlformats.org/officeDocument/2006/relationships/image" Target="../media/image4.png"/><Relationship Id="rId6" Type="http://schemas.openxmlformats.org/officeDocument/2006/relationships/image" Target="../media/image1.png"/><Relationship Id="rId1" Type="http://schemas.microsoft.com/office/2007/relationships/media" Target="../media/media1.mp4"/><Relationship Id="rId2" Type="http://schemas.openxmlformats.org/officeDocument/2006/relationships/video" Target="../media/media1.mp4"/></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tags" Target="../tags/tag13.xml"/><Relationship Id="rId2" Type="http://schemas.openxmlformats.org/officeDocument/2006/relationships/slideLayout" Target="../slideLayouts/slideLayout8.xml"/><Relationship Id="rId3" Type="http://schemas.openxmlformats.org/officeDocument/2006/relationships/image" Target="../media/image1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6.xml"/><Relationship Id="rId3" Type="http://schemas.openxmlformats.org/officeDocument/2006/relationships/image" Target="../media/image18.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7.xml"/><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1.png"/><Relationship Id="rId1" Type="http://schemas.openxmlformats.org/officeDocument/2006/relationships/tags" Target="../tags/tag14.xml"/><Relationship Id="rId2"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8.xml"/><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png"/><Relationship Id="rId1" Type="http://schemas.openxmlformats.org/officeDocument/2006/relationships/tags" Target="../tags/tag15.xml"/><Relationship Id="rId2"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hyperlink" Target="https://www.flickr.com/photos/bikeman04/6468592039" TargetMode="External"/><Relationship Id="rId4" Type="http://schemas.openxmlformats.org/officeDocument/2006/relationships/hyperlink" Target="https://creativecommons.org/licenses/by/2.0/" TargetMode="External"/><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1" Type="http://schemas.openxmlformats.org/officeDocument/2006/relationships/slideLayout" Target="../slideLayouts/slideLayout4.xml"/><Relationship Id="rId2" Type="http://schemas.openxmlformats.org/officeDocument/2006/relationships/notesSlide" Target="../notesSlides/notesSlide2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1.xml"/><Relationship Id="rId4" Type="http://schemas.openxmlformats.org/officeDocument/2006/relationships/image" Target="../media/image28.png"/><Relationship Id="rId1" Type="http://schemas.openxmlformats.org/officeDocument/2006/relationships/tags" Target="../tags/tag16.xml"/><Relationship Id="rId2"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2.xml"/><Relationship Id="rId4" Type="http://schemas.openxmlformats.org/officeDocument/2006/relationships/image" Target="../media/image29.png"/><Relationship Id="rId1" Type="http://schemas.openxmlformats.org/officeDocument/2006/relationships/tags" Target="../tags/tag17.xml"/><Relationship Id="rId2"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3.xml"/><Relationship Id="rId4" Type="http://schemas.openxmlformats.org/officeDocument/2006/relationships/image" Target="../media/image30.png"/><Relationship Id="rId1" Type="http://schemas.openxmlformats.org/officeDocument/2006/relationships/tags" Target="../tags/tag18.xml"/><Relationship Id="rId2"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4.xml"/><Relationship Id="rId4" Type="http://schemas.openxmlformats.org/officeDocument/2006/relationships/image" Target="../media/image31.png"/><Relationship Id="rId1" Type="http://schemas.openxmlformats.org/officeDocument/2006/relationships/tags" Target="../tags/tag19.xml"/><Relationship Id="rId2"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5.xml"/><Relationship Id="rId4" Type="http://schemas.openxmlformats.org/officeDocument/2006/relationships/image" Target="../media/image32.png"/><Relationship Id="rId1" Type="http://schemas.openxmlformats.org/officeDocument/2006/relationships/tags" Target="../tags/tag20.xml"/><Relationship Id="rId2"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6.xml"/><Relationship Id="rId4" Type="http://schemas.openxmlformats.org/officeDocument/2006/relationships/image" Target="../media/image33.png"/><Relationship Id="rId1" Type="http://schemas.openxmlformats.org/officeDocument/2006/relationships/tags" Target="../tags/tag21.xml"/><Relationship Id="rId2"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7.xml"/><Relationship Id="rId4" Type="http://schemas.openxmlformats.org/officeDocument/2006/relationships/image" Target="../media/image34.png"/><Relationship Id="rId1" Type="http://schemas.openxmlformats.org/officeDocument/2006/relationships/tags" Target="../tags/tag22.xml"/><Relationship Id="rId2"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8.xml"/><Relationship Id="rId4" Type="http://schemas.openxmlformats.org/officeDocument/2006/relationships/image" Target="../media/image35.png"/><Relationship Id="rId1" Type="http://schemas.openxmlformats.org/officeDocument/2006/relationships/tags" Target="../tags/tag23.xml"/><Relationship Id="rId2"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9.xml"/><Relationship Id="rId4" Type="http://schemas.openxmlformats.org/officeDocument/2006/relationships/image" Target="../media/image36.png"/><Relationship Id="rId1" Type="http://schemas.openxmlformats.org/officeDocument/2006/relationships/tags" Target="../tags/tag24.xml"/><Relationship Id="rId2"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1.png"/><Relationship Id="rId5" Type="http://schemas.openxmlformats.org/officeDocument/2006/relationships/image" Target="../media/image6.png"/><Relationship Id="rId6" Type="http://schemas.openxmlformats.org/officeDocument/2006/relationships/image" Target="../media/image7.png"/><Relationship Id="rId1" Type="http://schemas.openxmlformats.org/officeDocument/2006/relationships/tags" Target="../tags/tag1.xml"/><Relationship Id="rId2"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tags" Target="../tags/tag2.xml"/><Relationship Id="rId2" Type="http://schemas.openxmlformats.org/officeDocument/2006/relationships/slideLayout" Target="../slideLayouts/slideLayout4.xml"/><Relationship Id="rId3"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3581400" y="2435403"/>
            <a:ext cx="4844672" cy="1988346"/>
          </a:xfrm>
        </p:spPr>
        <p:txBody>
          <a:bodyPr/>
          <a:lstStyle/>
          <a:p>
            <a:r>
              <a:rPr lang="en-US" dirty="0" smtClean="0"/>
              <a:t>Kimtoya Williams</a:t>
            </a:r>
            <a:endParaRPr lang="en-US" dirty="0"/>
          </a:p>
          <a:p>
            <a:r>
              <a:rPr lang="en-US" b="0" dirty="0" smtClean="0"/>
              <a:t>Senior Presentation Specialist</a:t>
            </a:r>
            <a:endParaRPr lang="en-US" b="0" dirty="0"/>
          </a:p>
          <a:p>
            <a:endParaRPr lang="en-US" dirty="0"/>
          </a:p>
          <a:p>
            <a:r>
              <a:rPr lang="en-US" b="0" dirty="0" smtClean="0">
                <a:solidFill>
                  <a:schemeClr val="bg1">
                    <a:lumMod val="50000"/>
                  </a:schemeClr>
                </a:solidFill>
              </a:rPr>
              <a:t>April 20, 2017</a:t>
            </a:r>
          </a:p>
          <a:p>
            <a:r>
              <a:rPr lang="en-US" dirty="0" smtClean="0">
                <a:solidFill>
                  <a:schemeClr val="bg1">
                    <a:lumMod val="50000"/>
                  </a:schemeClr>
                </a:solidFill>
              </a:rPr>
              <a:t>Episcopal Communicators Conference</a:t>
            </a:r>
            <a:endParaRPr lang="en-US" dirty="0">
              <a:solidFill>
                <a:schemeClr val="bg1">
                  <a:lumMod val="50000"/>
                </a:schemeClr>
              </a:solidFill>
            </a:endParaRPr>
          </a:p>
          <a:p>
            <a:endParaRPr lang="en-US" dirty="0"/>
          </a:p>
          <a:p>
            <a:endParaRPr lang="en-US" dirty="0"/>
          </a:p>
          <a:p>
            <a:endParaRPr lang="en-US" dirty="0"/>
          </a:p>
        </p:txBody>
      </p:sp>
      <p:sp>
        <p:nvSpPr>
          <p:cNvPr id="3" name="Title 2"/>
          <p:cNvSpPr>
            <a:spLocks noGrp="1"/>
          </p:cNvSpPr>
          <p:nvPr>
            <p:ph type="ctrTitle"/>
          </p:nvPr>
        </p:nvSpPr>
        <p:spPr/>
        <p:txBody>
          <a:bodyPr/>
          <a:lstStyle/>
          <a:p>
            <a:r>
              <a:rPr lang="en-US" dirty="0" smtClean="0"/>
              <a:t>Effective PowerPoint Presentations</a:t>
            </a:r>
            <a:endParaRPr lang="en-US" dirty="0"/>
          </a:p>
        </p:txBody>
      </p:sp>
    </p:spTree>
    <p:extLst>
      <p:ext uri="{BB962C8B-B14F-4D97-AF65-F5344CB8AC3E}">
        <p14:creationId xmlns:p14="http://schemas.microsoft.com/office/powerpoint/2010/main" val="3761161832"/>
      </p:ext>
    </p:extLst>
  </p:cSld>
  <p:clrMapOvr>
    <a:masterClrMapping/>
  </p:clrMapOvr>
  <p:transition xmlns:p14="http://schemas.microsoft.com/office/powerpoint/2010/main" spd="slow">
    <p:strips dir="ru"/>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rotWithShape="1">
          <a:blip r:embed="rId4">
            <a:duotone>
              <a:schemeClr val="accent2">
                <a:shade val="45000"/>
                <a:satMod val="135000"/>
              </a:schemeClr>
              <a:prstClr val="white"/>
            </a:duotone>
          </a:blip>
          <a:srcRect l="994" t="1201" r="3530" b="1335"/>
          <a:stretch/>
        </p:blipFill>
        <p:spPr>
          <a:xfrm>
            <a:off x="5551893" y="1298449"/>
            <a:ext cx="2719430" cy="3238784"/>
          </a:xfrm>
        </p:spPr>
      </p:pic>
      <p:sp>
        <p:nvSpPr>
          <p:cNvPr id="10" name="Title 9"/>
          <p:cNvSpPr>
            <a:spLocks noGrp="1"/>
          </p:cNvSpPr>
          <p:nvPr>
            <p:ph type="title"/>
          </p:nvPr>
        </p:nvSpPr>
        <p:spPr/>
        <p:txBody>
          <a:bodyPr anchor="t" anchorCtr="0"/>
          <a:lstStyle/>
          <a:p>
            <a:r>
              <a:rPr lang="en-US" dirty="0" smtClean="0"/>
              <a:t>One Thing at a Time</a:t>
            </a:r>
            <a:endParaRPr lang="en-US" dirty="0"/>
          </a:p>
        </p:txBody>
      </p:sp>
      <p:sp>
        <p:nvSpPr>
          <p:cNvPr id="3" name="Content Placeholder 2"/>
          <p:cNvSpPr>
            <a:spLocks noGrp="1"/>
          </p:cNvSpPr>
          <p:nvPr>
            <p:ph type="body" sz="half" idx="4294967295"/>
          </p:nvPr>
        </p:nvSpPr>
        <p:spPr>
          <a:xfrm>
            <a:off x="470875" y="1188681"/>
            <a:ext cx="4595642" cy="440482"/>
          </a:xfrm>
          <a:prstGeom prst="rect">
            <a:avLst/>
          </a:prstGeom>
        </p:spPr>
        <p:txBody>
          <a:bodyPr/>
          <a:lstStyle/>
          <a:p>
            <a:r>
              <a:rPr lang="en-US" dirty="0" smtClean="0"/>
              <a:t>Talk about what’s on the screen</a:t>
            </a:r>
          </a:p>
        </p:txBody>
      </p:sp>
      <p:sp>
        <p:nvSpPr>
          <p:cNvPr id="4" name="Footer Placeholder 3"/>
          <p:cNvSpPr>
            <a:spLocks noGrp="1"/>
          </p:cNvSpPr>
          <p:nvPr>
            <p:ph type="ftr" sz="quarter" idx="4294967295"/>
          </p:nvPr>
        </p:nvSpPr>
        <p:spPr>
          <a:xfrm>
            <a:off x="8567928" y="4821183"/>
            <a:ext cx="457200" cy="230981"/>
          </a:xfrm>
          <a:prstGeom prst="rect">
            <a:avLst/>
          </a:prstGeom>
        </p:spPr>
        <p:txBody>
          <a:bodyPr/>
          <a:lstStyle/>
          <a:p>
            <a:fld id="{97C06356-DD84-4DBD-9484-9C88497C49B4}" type="slidenum">
              <a:rPr lang="en-US" smtClean="0"/>
              <a:pPr/>
              <a:t>10</a:t>
            </a:fld>
            <a:endParaRPr lang="en-US" dirty="0"/>
          </a:p>
        </p:txBody>
      </p:sp>
      <p:sp>
        <p:nvSpPr>
          <p:cNvPr id="7" name="Content Placeholder 2"/>
          <p:cNvSpPr txBox="1">
            <a:spLocks/>
          </p:cNvSpPr>
          <p:nvPr/>
        </p:nvSpPr>
        <p:spPr bwMode="auto">
          <a:xfrm>
            <a:off x="470875" y="1706789"/>
            <a:ext cx="4595642" cy="440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7" rIns="91434" bIns="45717" numCol="1" anchor="t" anchorCtr="0" compatLnSpc="1">
            <a:prstTxWarp prst="textNoShape">
              <a:avLst/>
            </a:prstTxWarp>
          </a:bodyPr>
          <a:lstStyle>
            <a:lvl1pPr marL="342878" indent="-342878" algn="l" rtl="0" eaLnBrk="1" fontAlgn="base" hangingPunct="1">
              <a:spcBef>
                <a:spcPts val="1600"/>
              </a:spcBef>
              <a:spcAft>
                <a:spcPct val="0"/>
              </a:spcAft>
              <a:buClr>
                <a:srgbClr val="006EC7"/>
              </a:buClr>
              <a:buSzPct val="70000"/>
              <a:buFontTx/>
              <a:buBlip>
                <a:blip r:embed="rId5"/>
              </a:buBlip>
              <a:defRPr lang="en-US" sz="2000" b="1" smtClean="0">
                <a:solidFill>
                  <a:schemeClr val="tx1"/>
                </a:solidFill>
                <a:latin typeface="+mn-lt"/>
                <a:ea typeface="+mn-ea"/>
                <a:cs typeface="+mn-cs"/>
              </a:defRPr>
            </a:lvl1pPr>
            <a:lvl2pPr marL="625435" indent="-282557" algn="l" rtl="0" eaLnBrk="1" fontAlgn="base" hangingPunct="1">
              <a:spcBef>
                <a:spcPct val="20000"/>
              </a:spcBef>
              <a:spcAft>
                <a:spcPct val="0"/>
              </a:spcAft>
              <a:buClr>
                <a:schemeClr val="accent2"/>
              </a:buClr>
              <a:buSzPct val="150000"/>
              <a:buChar char="•"/>
              <a:defRPr sz="1800">
                <a:solidFill>
                  <a:schemeClr val="tx1"/>
                </a:solidFill>
                <a:latin typeface="+mn-lt"/>
              </a:defRPr>
            </a:lvl2pPr>
            <a:lvl3pPr marL="969901" indent="-344466" algn="l" rtl="0" eaLnBrk="1" fontAlgn="base" hangingPunct="1">
              <a:spcBef>
                <a:spcPct val="20000"/>
              </a:spcBef>
              <a:spcAft>
                <a:spcPct val="0"/>
              </a:spcAft>
              <a:buFont typeface="Arial" charset="0"/>
              <a:buChar char="–"/>
              <a:defRPr sz="1600">
                <a:solidFill>
                  <a:schemeClr val="tx1"/>
                </a:solidFill>
                <a:latin typeface="+mn-lt"/>
              </a:defRPr>
            </a:lvl3pPr>
            <a:lvl4pPr marL="1600098" indent="-228585" algn="l" rtl="0" eaLnBrk="1" fontAlgn="base" hangingPunct="1">
              <a:spcBef>
                <a:spcPct val="20000"/>
              </a:spcBef>
              <a:spcAft>
                <a:spcPct val="0"/>
              </a:spcAft>
              <a:buChar char="–"/>
              <a:defRPr sz="1800">
                <a:solidFill>
                  <a:schemeClr val="tx1"/>
                </a:solidFill>
                <a:latin typeface="+mn-lt"/>
              </a:defRPr>
            </a:lvl4pPr>
            <a:lvl5pPr marL="2057268" indent="-228585" algn="l" rtl="0" eaLnBrk="1" fontAlgn="base" hangingPunct="1">
              <a:spcBef>
                <a:spcPct val="20000"/>
              </a:spcBef>
              <a:spcAft>
                <a:spcPct val="0"/>
              </a:spcAft>
              <a:buChar char="»"/>
              <a:defRPr sz="1800">
                <a:solidFill>
                  <a:schemeClr val="tx1"/>
                </a:solidFill>
                <a:latin typeface="+mn-lt"/>
              </a:defRPr>
            </a:lvl5pPr>
            <a:lvl6pPr marL="2514439" indent="-228585" algn="l" rtl="0" eaLnBrk="1" fontAlgn="base" hangingPunct="1">
              <a:spcBef>
                <a:spcPct val="20000"/>
              </a:spcBef>
              <a:spcAft>
                <a:spcPct val="0"/>
              </a:spcAft>
              <a:buChar char="»"/>
              <a:defRPr sz="2000">
                <a:solidFill>
                  <a:schemeClr val="tx1"/>
                </a:solidFill>
                <a:latin typeface="+mn-lt"/>
              </a:defRPr>
            </a:lvl6pPr>
            <a:lvl7pPr marL="2971610" indent="-228585" algn="l" rtl="0" eaLnBrk="1" fontAlgn="base" hangingPunct="1">
              <a:spcBef>
                <a:spcPct val="20000"/>
              </a:spcBef>
              <a:spcAft>
                <a:spcPct val="0"/>
              </a:spcAft>
              <a:buChar char="»"/>
              <a:defRPr sz="2000">
                <a:solidFill>
                  <a:schemeClr val="tx1"/>
                </a:solidFill>
                <a:latin typeface="+mn-lt"/>
              </a:defRPr>
            </a:lvl7pPr>
            <a:lvl8pPr marL="3428781" indent="-228585" algn="l" rtl="0" eaLnBrk="1" fontAlgn="base" hangingPunct="1">
              <a:spcBef>
                <a:spcPct val="20000"/>
              </a:spcBef>
              <a:spcAft>
                <a:spcPct val="0"/>
              </a:spcAft>
              <a:buChar char="»"/>
              <a:defRPr sz="2000">
                <a:solidFill>
                  <a:schemeClr val="tx1"/>
                </a:solidFill>
                <a:latin typeface="+mn-lt"/>
              </a:defRPr>
            </a:lvl8pPr>
            <a:lvl9pPr marL="3885951" indent="-228585" algn="l" rtl="0" eaLnBrk="1" fontAlgn="base" hangingPunct="1">
              <a:spcBef>
                <a:spcPct val="20000"/>
              </a:spcBef>
              <a:spcAft>
                <a:spcPct val="0"/>
              </a:spcAft>
              <a:buChar char="»"/>
              <a:defRPr sz="2000">
                <a:solidFill>
                  <a:schemeClr val="tx1"/>
                </a:solidFill>
                <a:latin typeface="+mn-lt"/>
              </a:defRPr>
            </a:lvl9pPr>
          </a:lstStyle>
          <a:p>
            <a:r>
              <a:rPr lang="en-US" dirty="0" smtClean="0"/>
              <a:t>Strategically reveal bullet points and visuals</a:t>
            </a:r>
            <a:endParaRPr lang="en-US" dirty="0"/>
          </a:p>
        </p:txBody>
      </p:sp>
    </p:spTree>
    <p:custDataLst>
      <p:tags r:id="rId1"/>
    </p:custDataLst>
    <p:extLst>
      <p:ext uri="{BB962C8B-B14F-4D97-AF65-F5344CB8AC3E}">
        <p14:creationId xmlns:p14="http://schemas.microsoft.com/office/powerpoint/2010/main" val="9687512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3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2818373" y="1143737"/>
            <a:ext cx="3820221" cy="3820221"/>
          </a:xfrm>
          <a:prstGeom prst="rect">
            <a:avLst/>
          </a:prstGeom>
        </p:spPr>
      </p:pic>
      <p:cxnSp>
        <p:nvCxnSpPr>
          <p:cNvPr id="10" name="Straight Connector 9"/>
          <p:cNvCxnSpPr/>
          <p:nvPr/>
        </p:nvCxnSpPr>
        <p:spPr>
          <a:xfrm>
            <a:off x="3352146" y="1275067"/>
            <a:ext cx="2752675" cy="3557560"/>
          </a:xfrm>
          <a:prstGeom prst="line">
            <a:avLst/>
          </a:prstGeom>
          <a:ln w="254000" cap="rnd"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3352146" y="1275067"/>
            <a:ext cx="2752675" cy="3557560"/>
          </a:xfrm>
          <a:prstGeom prst="line">
            <a:avLst/>
          </a:prstGeom>
          <a:ln w="254000" cap="rnd"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smtClean="0"/>
              <a:t>This Is Not a Document</a:t>
            </a:r>
            <a:endParaRPr lang="en-US" dirty="0"/>
          </a:p>
        </p:txBody>
      </p:sp>
      <p:sp>
        <p:nvSpPr>
          <p:cNvPr id="4" name="Footer Placeholder 3"/>
          <p:cNvSpPr>
            <a:spLocks noGrp="1"/>
          </p:cNvSpPr>
          <p:nvPr>
            <p:ph type="ftr" sz="quarter" idx="10"/>
          </p:nvPr>
        </p:nvSpPr>
        <p:spPr/>
        <p:txBody>
          <a:bodyPr/>
          <a:lstStyle/>
          <a:p>
            <a:pPr>
              <a:defRPr/>
            </a:pPr>
            <a:fld id="{97C06356-DD84-4DBD-9484-9C88497C49B4}" type="slidenum">
              <a:rPr lang="en-US" smtClean="0"/>
              <a:pPr>
                <a:defRPr/>
              </a:pPr>
              <a:t>11</a:t>
            </a:fld>
            <a:endParaRPr lang="en-US" dirty="0"/>
          </a:p>
        </p:txBody>
      </p:sp>
    </p:spTree>
    <p:custDataLst>
      <p:tags r:id="rId1"/>
    </p:custDataLst>
    <p:extLst>
      <p:ext uri="{BB962C8B-B14F-4D97-AF65-F5344CB8AC3E}">
        <p14:creationId xmlns:p14="http://schemas.microsoft.com/office/powerpoint/2010/main" val="6263898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750"/>
                                        <p:tgtEl>
                                          <p:spTgt spid="10"/>
                                        </p:tgtEl>
                                      </p:cBhvr>
                                    </p:animEffect>
                                  </p:childTnLst>
                                </p:cTn>
                              </p:par>
                            </p:childTnLst>
                          </p:cTn>
                        </p:par>
                        <p:par>
                          <p:cTn id="8" fill="hold">
                            <p:stCondLst>
                              <p:cond delay="750"/>
                            </p:stCondLst>
                            <p:childTnLst>
                              <p:par>
                                <p:cTn id="9" presetID="22" presetClass="entr" presetSubtype="2"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right)">
                                      <p:cBhvr>
                                        <p:cTn id="11"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2818373" y="1143737"/>
            <a:ext cx="3820221" cy="3820221"/>
          </a:xfrm>
          <a:prstGeom prst="rect">
            <a:avLst/>
          </a:prstGeom>
        </p:spPr>
      </p:pic>
      <p:cxnSp>
        <p:nvCxnSpPr>
          <p:cNvPr id="10" name="Straight Connector 9"/>
          <p:cNvCxnSpPr/>
          <p:nvPr/>
        </p:nvCxnSpPr>
        <p:spPr>
          <a:xfrm>
            <a:off x="3352146" y="1275067"/>
            <a:ext cx="2752675" cy="3557560"/>
          </a:xfrm>
          <a:prstGeom prst="line">
            <a:avLst/>
          </a:prstGeom>
          <a:ln w="254000" cap="rnd"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3352146" y="1275067"/>
            <a:ext cx="2752675" cy="3557560"/>
          </a:xfrm>
          <a:prstGeom prst="line">
            <a:avLst/>
          </a:prstGeom>
          <a:ln w="254000" cap="rnd"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585110" y="1017396"/>
            <a:ext cx="8158289" cy="40429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This Is Not a Document</a:t>
            </a:r>
            <a:endParaRPr lang="en-US" dirty="0"/>
          </a:p>
        </p:txBody>
      </p:sp>
      <p:sp>
        <p:nvSpPr>
          <p:cNvPr id="4" name="Footer Placeholder 3"/>
          <p:cNvSpPr>
            <a:spLocks noGrp="1"/>
          </p:cNvSpPr>
          <p:nvPr>
            <p:ph type="ftr" sz="quarter" idx="10"/>
          </p:nvPr>
        </p:nvSpPr>
        <p:spPr/>
        <p:txBody>
          <a:bodyPr/>
          <a:lstStyle/>
          <a:p>
            <a:pPr>
              <a:defRPr/>
            </a:pPr>
            <a:fld id="{97C06356-DD84-4DBD-9484-9C88497C49B4}" type="slidenum">
              <a:rPr lang="en-US" smtClean="0"/>
              <a:pPr>
                <a:defRPr/>
              </a:pPr>
              <a:t>12</a:t>
            </a:fld>
            <a:endParaRPr lang="en-US" dirty="0"/>
          </a:p>
        </p:txBody>
      </p:sp>
      <p:sp>
        <p:nvSpPr>
          <p:cNvPr id="3" name="Content Placeholder 2"/>
          <p:cNvSpPr>
            <a:spLocks noGrp="1"/>
          </p:cNvSpPr>
          <p:nvPr>
            <p:ph idx="4294967295"/>
          </p:nvPr>
        </p:nvSpPr>
        <p:spPr>
          <a:xfrm>
            <a:off x="684213" y="1189039"/>
            <a:ext cx="8459787" cy="1550616"/>
          </a:xfrm>
        </p:spPr>
        <p:txBody>
          <a:bodyPr/>
          <a:lstStyle/>
          <a:p>
            <a:pPr marL="0" indent="0">
              <a:buNone/>
            </a:pPr>
            <a:r>
              <a:rPr lang="en-US" sz="4000" b="0" dirty="0" smtClean="0">
                <a:solidFill>
                  <a:schemeClr val="accent3"/>
                </a:solidFill>
              </a:rPr>
              <a:t>Your slide is the</a:t>
            </a:r>
          </a:p>
          <a:p>
            <a:pPr marL="0" indent="0">
              <a:buNone/>
            </a:pPr>
            <a:r>
              <a:rPr lang="en-US" sz="4000" b="0" dirty="0" smtClean="0">
                <a:solidFill>
                  <a:schemeClr val="accent3"/>
                </a:solidFill>
              </a:rPr>
              <a:t>for your presentation, </a:t>
            </a:r>
            <a:endParaRPr lang="en-US" sz="4000" b="0" dirty="0">
              <a:solidFill>
                <a:schemeClr val="accent3"/>
              </a:solidFill>
            </a:endParaRPr>
          </a:p>
        </p:txBody>
      </p:sp>
      <p:sp>
        <p:nvSpPr>
          <p:cNvPr id="5" name="Rectangle 4"/>
          <p:cNvSpPr/>
          <p:nvPr/>
        </p:nvSpPr>
        <p:spPr>
          <a:xfrm>
            <a:off x="4438796" y="1190148"/>
            <a:ext cx="2493992" cy="707886"/>
          </a:xfrm>
          <a:prstGeom prst="rect">
            <a:avLst/>
          </a:prstGeom>
        </p:spPr>
        <p:txBody>
          <a:bodyPr wrap="none">
            <a:spAutoFit/>
          </a:bodyPr>
          <a:lstStyle/>
          <a:p>
            <a:r>
              <a:rPr lang="en-US" sz="4000" dirty="0">
                <a:solidFill>
                  <a:schemeClr val="accent5"/>
                </a:solidFill>
              </a:rPr>
              <a:t>illustration </a:t>
            </a:r>
          </a:p>
        </p:txBody>
      </p:sp>
      <p:sp>
        <p:nvSpPr>
          <p:cNvPr id="6" name="Rectangle 5"/>
          <p:cNvSpPr/>
          <p:nvPr/>
        </p:nvSpPr>
        <p:spPr>
          <a:xfrm>
            <a:off x="688883" y="2819309"/>
            <a:ext cx="897752" cy="707886"/>
          </a:xfrm>
          <a:prstGeom prst="rect">
            <a:avLst/>
          </a:prstGeom>
        </p:spPr>
        <p:txBody>
          <a:bodyPr wrap="none">
            <a:spAutoFit/>
          </a:bodyPr>
          <a:lstStyle/>
          <a:p>
            <a:r>
              <a:rPr lang="en-US" sz="4000" dirty="0">
                <a:solidFill>
                  <a:schemeClr val="accent5"/>
                </a:solidFill>
              </a:rPr>
              <a:t>not </a:t>
            </a:r>
          </a:p>
        </p:txBody>
      </p:sp>
      <p:sp>
        <p:nvSpPr>
          <p:cNvPr id="7" name="Content Placeholder 2"/>
          <p:cNvSpPr txBox="1">
            <a:spLocks/>
          </p:cNvSpPr>
          <p:nvPr/>
        </p:nvSpPr>
        <p:spPr bwMode="auto">
          <a:xfrm>
            <a:off x="1594597" y="2817656"/>
            <a:ext cx="5539752" cy="793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7" rIns="91434" bIns="45717" numCol="1" anchor="t" anchorCtr="0" compatLnSpc="1">
            <a:prstTxWarp prst="textNoShape">
              <a:avLst/>
            </a:prstTxWarp>
          </a:bodyPr>
          <a:lstStyle>
            <a:lvl1pPr marL="342878" indent="-342878" algn="l" rtl="0" eaLnBrk="1" fontAlgn="base" hangingPunct="1">
              <a:spcBef>
                <a:spcPts val="1600"/>
              </a:spcBef>
              <a:spcAft>
                <a:spcPct val="0"/>
              </a:spcAft>
              <a:buClr>
                <a:srgbClr val="006EC7"/>
              </a:buClr>
              <a:buSzPct val="70000"/>
              <a:buFontTx/>
              <a:buBlip>
                <a:blip r:embed="rId5"/>
              </a:buBlip>
              <a:defRPr sz="2000" b="1">
                <a:solidFill>
                  <a:schemeClr val="tx1"/>
                </a:solidFill>
                <a:latin typeface="+mn-lt"/>
                <a:ea typeface="+mn-ea"/>
                <a:cs typeface="+mn-cs"/>
              </a:defRPr>
            </a:lvl1pPr>
            <a:lvl2pPr marL="625435" indent="-282557" algn="l" rtl="0" eaLnBrk="1" fontAlgn="base" hangingPunct="1">
              <a:spcBef>
                <a:spcPct val="20000"/>
              </a:spcBef>
              <a:spcAft>
                <a:spcPct val="0"/>
              </a:spcAft>
              <a:buClr>
                <a:schemeClr val="accent2"/>
              </a:buClr>
              <a:buSzPct val="150000"/>
              <a:buChar char="•"/>
              <a:defRPr sz="2000">
                <a:solidFill>
                  <a:schemeClr val="tx1"/>
                </a:solidFill>
                <a:latin typeface="+mn-lt"/>
              </a:defRPr>
            </a:lvl2pPr>
            <a:lvl3pPr marL="969901" indent="-344466" algn="l" rtl="0" eaLnBrk="1" fontAlgn="base" hangingPunct="1">
              <a:spcBef>
                <a:spcPct val="20000"/>
              </a:spcBef>
              <a:spcAft>
                <a:spcPct val="0"/>
              </a:spcAft>
              <a:buFont typeface="Arial" charset="0"/>
              <a:buChar char="–"/>
              <a:defRPr>
                <a:solidFill>
                  <a:schemeClr val="tx1"/>
                </a:solidFill>
                <a:latin typeface="+mn-lt"/>
              </a:defRPr>
            </a:lvl3pPr>
            <a:lvl4pPr marL="1600098" indent="-228585" algn="l" rtl="0" eaLnBrk="1" fontAlgn="base" hangingPunct="1">
              <a:spcBef>
                <a:spcPct val="20000"/>
              </a:spcBef>
              <a:spcAft>
                <a:spcPct val="0"/>
              </a:spcAft>
              <a:buChar char="–"/>
              <a:defRPr sz="2000">
                <a:solidFill>
                  <a:schemeClr val="tx1"/>
                </a:solidFill>
                <a:latin typeface="+mn-lt"/>
              </a:defRPr>
            </a:lvl4pPr>
            <a:lvl5pPr marL="2057268" indent="-228585" algn="l" rtl="0" eaLnBrk="1" fontAlgn="base" hangingPunct="1">
              <a:spcBef>
                <a:spcPct val="20000"/>
              </a:spcBef>
              <a:spcAft>
                <a:spcPct val="0"/>
              </a:spcAft>
              <a:buChar char="»"/>
              <a:defRPr sz="2000">
                <a:solidFill>
                  <a:schemeClr val="tx1"/>
                </a:solidFill>
                <a:latin typeface="+mn-lt"/>
              </a:defRPr>
            </a:lvl5pPr>
            <a:lvl6pPr marL="2514439" indent="-228585" algn="l" rtl="0" eaLnBrk="1" fontAlgn="base" hangingPunct="1">
              <a:spcBef>
                <a:spcPct val="20000"/>
              </a:spcBef>
              <a:spcAft>
                <a:spcPct val="0"/>
              </a:spcAft>
              <a:buChar char="»"/>
              <a:defRPr sz="2000">
                <a:solidFill>
                  <a:schemeClr val="tx1"/>
                </a:solidFill>
                <a:latin typeface="+mn-lt"/>
              </a:defRPr>
            </a:lvl6pPr>
            <a:lvl7pPr marL="2971610" indent="-228585" algn="l" rtl="0" eaLnBrk="1" fontAlgn="base" hangingPunct="1">
              <a:spcBef>
                <a:spcPct val="20000"/>
              </a:spcBef>
              <a:spcAft>
                <a:spcPct val="0"/>
              </a:spcAft>
              <a:buChar char="»"/>
              <a:defRPr sz="2000">
                <a:solidFill>
                  <a:schemeClr val="tx1"/>
                </a:solidFill>
                <a:latin typeface="+mn-lt"/>
              </a:defRPr>
            </a:lvl7pPr>
            <a:lvl8pPr marL="3428781" indent="-228585" algn="l" rtl="0" eaLnBrk="1" fontAlgn="base" hangingPunct="1">
              <a:spcBef>
                <a:spcPct val="20000"/>
              </a:spcBef>
              <a:spcAft>
                <a:spcPct val="0"/>
              </a:spcAft>
              <a:buChar char="»"/>
              <a:defRPr sz="2000">
                <a:solidFill>
                  <a:schemeClr val="tx1"/>
                </a:solidFill>
                <a:latin typeface="+mn-lt"/>
              </a:defRPr>
            </a:lvl8pPr>
            <a:lvl9pPr marL="3885951" indent="-228585" algn="l" rtl="0" eaLnBrk="1" fontAlgn="base" hangingPunct="1">
              <a:spcBef>
                <a:spcPct val="20000"/>
              </a:spcBef>
              <a:spcAft>
                <a:spcPct val="0"/>
              </a:spcAft>
              <a:buChar char="»"/>
              <a:defRPr sz="2000">
                <a:solidFill>
                  <a:schemeClr val="tx1"/>
                </a:solidFill>
                <a:latin typeface="+mn-lt"/>
              </a:defRPr>
            </a:lvl9pPr>
          </a:lstStyle>
          <a:p>
            <a:pPr marL="0" indent="0">
              <a:buFontTx/>
              <a:buNone/>
            </a:pPr>
            <a:r>
              <a:rPr lang="en-US" sz="4000" b="0" dirty="0" smtClean="0">
                <a:solidFill>
                  <a:schemeClr val="accent3"/>
                </a:solidFill>
              </a:rPr>
              <a:t>the presentation itself.</a:t>
            </a:r>
            <a:endParaRPr lang="en-US" sz="4000" b="0" dirty="0">
              <a:solidFill>
                <a:schemeClr val="accent3"/>
              </a:solidFill>
            </a:endParaRPr>
          </a:p>
        </p:txBody>
      </p:sp>
    </p:spTree>
    <p:custDataLst>
      <p:tags r:id="rId1"/>
    </p:custDataLst>
    <p:extLst>
      <p:ext uri="{BB962C8B-B14F-4D97-AF65-F5344CB8AC3E}">
        <p14:creationId xmlns:p14="http://schemas.microsoft.com/office/powerpoint/2010/main" val="11352439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par>
                          <p:cTn id="9" fill="hold">
                            <p:stCondLst>
                              <p:cond delay="0"/>
                            </p:stCondLst>
                            <p:childTnLst>
                              <p:par>
                                <p:cTn id="10" presetID="2" presetClass="entr" presetSubtype="1"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750" fill="hold"/>
                                        <p:tgtEl>
                                          <p:spTgt spid="5"/>
                                        </p:tgtEl>
                                        <p:attrNameLst>
                                          <p:attrName>ppt_x</p:attrName>
                                        </p:attrNameLst>
                                      </p:cBhvr>
                                      <p:tavLst>
                                        <p:tav tm="0">
                                          <p:val>
                                            <p:strVal val="#ppt_x"/>
                                          </p:val>
                                        </p:tav>
                                        <p:tav tm="100000">
                                          <p:val>
                                            <p:strVal val="#ppt_x"/>
                                          </p:val>
                                        </p:tav>
                                      </p:tavLst>
                                    </p:anim>
                                    <p:anim calcmode="lin" valueType="num">
                                      <p:cBhvr additive="base">
                                        <p:cTn id="13" dur="750" fill="hold"/>
                                        <p:tgtEl>
                                          <p:spTgt spid="5"/>
                                        </p:tgtEl>
                                        <p:attrNameLst>
                                          <p:attrName>ppt_y</p:attrName>
                                        </p:attrNameLst>
                                      </p:cBhvr>
                                      <p:tavLst>
                                        <p:tav tm="0">
                                          <p:val>
                                            <p:strVal val="0-#ppt_h/2"/>
                                          </p:val>
                                        </p:tav>
                                        <p:tav tm="100000">
                                          <p:val>
                                            <p:strVal val="#ppt_y"/>
                                          </p:val>
                                        </p:tav>
                                      </p:tavLst>
                                    </p:anim>
                                  </p:childTnLst>
                                </p:cTn>
                              </p:par>
                            </p:childTnLst>
                          </p:cTn>
                        </p:par>
                        <p:par>
                          <p:cTn id="14" fill="hold">
                            <p:stCondLst>
                              <p:cond delay="750"/>
                            </p:stCondLst>
                            <p:childTnLst>
                              <p:par>
                                <p:cTn id="15" presetID="2" presetClass="entr" presetSubtype="8"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750" fill="hold"/>
                                        <p:tgtEl>
                                          <p:spTgt spid="6"/>
                                        </p:tgtEl>
                                        <p:attrNameLst>
                                          <p:attrName>ppt_x</p:attrName>
                                        </p:attrNameLst>
                                      </p:cBhvr>
                                      <p:tavLst>
                                        <p:tav tm="0">
                                          <p:val>
                                            <p:strVal val="0-#ppt_w/2"/>
                                          </p:val>
                                        </p:tav>
                                        <p:tav tm="100000">
                                          <p:val>
                                            <p:strVal val="#ppt_x"/>
                                          </p:val>
                                        </p:tav>
                                      </p:tavLst>
                                    </p:anim>
                                    <p:anim calcmode="lin" valueType="num">
                                      <p:cBhvr additive="base">
                                        <p:cTn id="18" dur="750" fill="hold"/>
                                        <p:tgtEl>
                                          <p:spTgt spid="6"/>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1" presetClass="entr" presetSubtype="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3775"/>
            <a:ext cx="8469313" cy="830991"/>
          </a:xfrm>
        </p:spPr>
        <p:txBody>
          <a:bodyPr/>
          <a:lstStyle/>
          <a:p>
            <a:r>
              <a:rPr lang="en-US" dirty="0" smtClean="0"/>
              <a:t>Even if Reading from the Screen, Don’t </a:t>
            </a:r>
            <a:r>
              <a:rPr lang="en-US" dirty="0"/>
              <a:t>S</a:t>
            </a:r>
            <a:r>
              <a:rPr lang="en-US" dirty="0" smtClean="0"/>
              <a:t>tand with Your </a:t>
            </a:r>
            <a:r>
              <a:rPr lang="en-US" dirty="0"/>
              <a:t>B</a:t>
            </a:r>
            <a:r>
              <a:rPr lang="en-US" dirty="0" smtClean="0"/>
              <a:t>ack to Your Audience!</a:t>
            </a:r>
            <a:endParaRPr lang="en-US" dirty="0"/>
          </a:p>
        </p:txBody>
      </p:sp>
      <p:pic>
        <p:nvPicPr>
          <p:cNvPr id="12" name="Picture Placeholder 11" descr="audeince.jpg"/>
          <p:cNvPicPr>
            <a:picLocks noGrp="1" noChangeAspect="1"/>
          </p:cNvPicPr>
          <p:nvPr>
            <p:ph idx="1"/>
          </p:nvPr>
        </p:nvPicPr>
        <p:blipFill rotWithShape="1">
          <a:blip r:embed="rId3">
            <a:extLst>
              <a:ext uri="{28A0092B-C50C-407E-A947-70E740481C1C}">
                <a14:useLocalDpi xmlns:a14="http://schemas.microsoft.com/office/drawing/2010/main" val="0"/>
              </a:ext>
            </a:extLst>
          </a:blip>
          <a:srcRect l="126" t="20182" r="-126" b="28479"/>
          <a:stretch/>
        </p:blipFill>
        <p:spPr>
          <a:xfrm>
            <a:off x="466336" y="1365908"/>
            <a:ext cx="8460169" cy="3260955"/>
          </a:xfrm>
        </p:spPr>
      </p:pic>
      <p:sp>
        <p:nvSpPr>
          <p:cNvPr id="3" name="Footer Placeholder 2"/>
          <p:cNvSpPr>
            <a:spLocks noGrp="1"/>
          </p:cNvSpPr>
          <p:nvPr>
            <p:ph type="ftr" sz="quarter" idx="10"/>
          </p:nvPr>
        </p:nvSpPr>
        <p:spPr/>
        <p:txBody>
          <a:bodyPr/>
          <a:lstStyle/>
          <a:p>
            <a:fld id="{CA846EC7-FB20-4B35-8453-BE1E4517D04F}" type="slidenum">
              <a:rPr lang="en-US" smtClean="0"/>
              <a:pPr/>
              <a:t>13</a:t>
            </a:fld>
            <a:endParaRPr lang="en-US" dirty="0"/>
          </a:p>
        </p:txBody>
      </p:sp>
    </p:spTree>
    <p:extLst>
      <p:ext uri="{BB962C8B-B14F-4D97-AF65-F5344CB8AC3E}">
        <p14:creationId xmlns:p14="http://schemas.microsoft.com/office/powerpoint/2010/main" val="13695864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a:xfrm>
            <a:off x="1234442" y="2020824"/>
            <a:ext cx="7011597" cy="1077212"/>
          </a:xfrm>
        </p:spPr>
        <p:txBody>
          <a:bodyPr anchor="t" anchorCtr="0"/>
          <a:lstStyle/>
          <a:p>
            <a:r>
              <a:rPr lang="en-US" dirty="0"/>
              <a:t>Formatting and Designing </a:t>
            </a:r>
            <a:r>
              <a:rPr lang="en-US" dirty="0" smtClean="0"/>
              <a:t/>
            </a:r>
            <a:br>
              <a:rPr lang="en-US" dirty="0" smtClean="0"/>
            </a:br>
            <a:r>
              <a:rPr lang="en-US" dirty="0" smtClean="0"/>
              <a:t>Your </a:t>
            </a:r>
            <a:r>
              <a:rPr lang="en-US" dirty="0"/>
              <a:t>Presentation</a:t>
            </a:r>
          </a:p>
        </p:txBody>
      </p:sp>
    </p:spTree>
    <p:extLst>
      <p:ext uri="{BB962C8B-B14F-4D97-AF65-F5344CB8AC3E}">
        <p14:creationId xmlns:p14="http://schemas.microsoft.com/office/powerpoint/2010/main" val="16000613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Formatting Essentials</a:t>
            </a:r>
            <a:endParaRPr lang="en-US" dirty="0"/>
          </a:p>
        </p:txBody>
      </p:sp>
      <p:sp>
        <p:nvSpPr>
          <p:cNvPr id="3" name="Content Placeholder 2"/>
          <p:cNvSpPr>
            <a:spLocks noGrp="1"/>
          </p:cNvSpPr>
          <p:nvPr>
            <p:ph idx="1"/>
          </p:nvPr>
        </p:nvSpPr>
        <p:spPr>
          <a:xfrm>
            <a:off x="466337" y="1188719"/>
            <a:ext cx="5020372" cy="3607975"/>
          </a:xfrm>
        </p:spPr>
        <p:txBody>
          <a:bodyPr/>
          <a:lstStyle/>
          <a:p>
            <a:pPr marL="0" indent="0">
              <a:buNone/>
            </a:pPr>
            <a:r>
              <a:rPr lang="en-US" dirty="0" smtClean="0">
                <a:solidFill>
                  <a:schemeClr val="accent2"/>
                </a:solidFill>
              </a:rPr>
              <a:t>Simple + Consistent = Professional</a:t>
            </a:r>
          </a:p>
          <a:p>
            <a:r>
              <a:rPr lang="en-US" dirty="0"/>
              <a:t>Create </a:t>
            </a:r>
            <a:r>
              <a:rPr lang="en-US" dirty="0" smtClean="0"/>
              <a:t>or select a template </a:t>
            </a:r>
            <a:br>
              <a:rPr lang="en-US" dirty="0" smtClean="0"/>
            </a:br>
            <a:r>
              <a:rPr lang="en-US" dirty="0" smtClean="0"/>
              <a:t>and </a:t>
            </a:r>
            <a:r>
              <a:rPr lang="en-US" dirty="0"/>
              <a:t>style for your </a:t>
            </a:r>
            <a:r>
              <a:rPr lang="en-US" dirty="0" smtClean="0"/>
              <a:t>slides</a:t>
            </a:r>
          </a:p>
          <a:p>
            <a:r>
              <a:rPr lang="en-US" kern="1200" dirty="0" smtClean="0">
                <a:latin typeface="Arial" charset="0"/>
              </a:rPr>
              <a:t>Build </a:t>
            </a:r>
            <a:r>
              <a:rPr lang="en-US" kern="1200" dirty="0">
                <a:latin typeface="Arial" charset="0"/>
              </a:rPr>
              <a:t>master slides to create </a:t>
            </a:r>
            <a:r>
              <a:rPr lang="en-US" kern="1200" dirty="0" smtClean="0">
                <a:latin typeface="Arial" charset="0"/>
              </a:rPr>
              <a:t/>
            </a:r>
            <a:br>
              <a:rPr lang="en-US" kern="1200" dirty="0" smtClean="0">
                <a:latin typeface="Arial" charset="0"/>
              </a:rPr>
            </a:br>
            <a:r>
              <a:rPr lang="en-US" kern="1200" dirty="0" smtClean="0">
                <a:latin typeface="Arial" charset="0"/>
              </a:rPr>
              <a:t>a template, OR </a:t>
            </a:r>
          </a:p>
          <a:p>
            <a:r>
              <a:rPr lang="en-US" kern="1200" dirty="0">
                <a:latin typeface="Arial" charset="0"/>
              </a:rPr>
              <a:t>S</a:t>
            </a:r>
            <a:r>
              <a:rPr lang="en-US" kern="1200" dirty="0" smtClean="0">
                <a:latin typeface="Arial" charset="0"/>
              </a:rPr>
              <a:t>elect </a:t>
            </a:r>
            <a:r>
              <a:rPr lang="en-US" kern="1200" dirty="0">
                <a:latin typeface="Arial" charset="0"/>
              </a:rPr>
              <a:t>an already created PowerPoint </a:t>
            </a:r>
            <a:r>
              <a:rPr lang="en-US" kern="1200" dirty="0" smtClean="0">
                <a:latin typeface="Arial" charset="0"/>
              </a:rPr>
              <a:t>template from</a:t>
            </a:r>
            <a:br>
              <a:rPr lang="en-US" kern="1200" dirty="0" smtClean="0">
                <a:latin typeface="Arial" charset="0"/>
              </a:rPr>
            </a:br>
            <a:r>
              <a:rPr lang="en-US" kern="1200" dirty="0" smtClean="0">
                <a:latin typeface="Arial" charset="0"/>
              </a:rPr>
              <a:t>their </a:t>
            </a:r>
            <a:r>
              <a:rPr lang="en-US" kern="1200" dirty="0">
                <a:latin typeface="Arial" charset="0"/>
              </a:rPr>
              <a:t>Theme Library</a:t>
            </a:r>
            <a:endParaRPr lang="en-US" dirty="0"/>
          </a:p>
        </p:txBody>
      </p:sp>
      <p:sp>
        <p:nvSpPr>
          <p:cNvPr id="4" name="Footer Placeholder 3"/>
          <p:cNvSpPr>
            <a:spLocks noGrp="1"/>
          </p:cNvSpPr>
          <p:nvPr>
            <p:ph type="ftr" sz="quarter" idx="10"/>
          </p:nvPr>
        </p:nvSpPr>
        <p:spPr/>
        <p:txBody>
          <a:bodyPr/>
          <a:lstStyle/>
          <a:p>
            <a:pPr>
              <a:defRPr/>
            </a:pPr>
            <a:fld id="{97C06356-DD84-4DBD-9484-9C88497C49B4}" type="slidenum">
              <a:rPr lang="en-US" smtClean="0"/>
              <a:pPr>
                <a:defRPr/>
              </a:pPr>
              <a:t>15</a:t>
            </a:fld>
            <a:endParaRPr lang="en-US" dirty="0"/>
          </a:p>
        </p:txBody>
      </p:sp>
      <p:pic>
        <p:nvPicPr>
          <p:cNvPr id="5" name="Picture 4" descr="Screen Shot 2016-10-24 at 4.05.2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1471" y="1695396"/>
            <a:ext cx="4163688" cy="2720974"/>
          </a:xfrm>
          <a:prstGeom prst="rect">
            <a:avLst/>
          </a:prstGeom>
          <a:ln w="3175" cmpd="sng">
            <a:solidFill>
              <a:schemeClr val="bg2"/>
            </a:solidFill>
          </a:ln>
        </p:spPr>
      </p:pic>
    </p:spTree>
    <p:custDataLst>
      <p:tags r:id="rId1"/>
    </p:custDataLst>
    <p:extLst>
      <p:ext uri="{BB962C8B-B14F-4D97-AF65-F5344CB8AC3E}">
        <p14:creationId xmlns:p14="http://schemas.microsoft.com/office/powerpoint/2010/main" val="35900702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Formatting Essentials</a:t>
            </a:r>
            <a:endParaRPr lang="en-US" dirty="0"/>
          </a:p>
        </p:txBody>
      </p:sp>
      <p:sp>
        <p:nvSpPr>
          <p:cNvPr id="3" name="Content Placeholder 2"/>
          <p:cNvSpPr>
            <a:spLocks noGrp="1"/>
          </p:cNvSpPr>
          <p:nvPr>
            <p:ph idx="1"/>
          </p:nvPr>
        </p:nvSpPr>
        <p:spPr/>
        <p:txBody>
          <a:bodyPr/>
          <a:lstStyle/>
          <a:p>
            <a:pPr marL="0" indent="0">
              <a:buNone/>
            </a:pPr>
            <a:r>
              <a:rPr lang="en-US" dirty="0" smtClean="0">
                <a:solidFill>
                  <a:schemeClr val="accent2"/>
                </a:solidFill>
              </a:rPr>
              <a:t>Simple + Consistent = Professional</a:t>
            </a:r>
          </a:p>
          <a:p>
            <a:r>
              <a:rPr lang="en-US" dirty="0" smtClean="0"/>
              <a:t>Use a sans serif font for body text</a:t>
            </a:r>
          </a:p>
          <a:p>
            <a:r>
              <a:rPr lang="en-US" dirty="0" smtClean="0"/>
              <a:t>Avoid decorative fonts</a:t>
            </a:r>
          </a:p>
        </p:txBody>
      </p:sp>
      <p:sp>
        <p:nvSpPr>
          <p:cNvPr id="4" name="Footer Placeholder 3"/>
          <p:cNvSpPr>
            <a:spLocks noGrp="1"/>
          </p:cNvSpPr>
          <p:nvPr>
            <p:ph type="ftr" sz="quarter" idx="10"/>
          </p:nvPr>
        </p:nvSpPr>
        <p:spPr/>
        <p:txBody>
          <a:bodyPr/>
          <a:lstStyle/>
          <a:p>
            <a:pPr>
              <a:defRPr/>
            </a:pPr>
            <a:fld id="{97C06356-DD84-4DBD-9484-9C88497C49B4}" type="slidenum">
              <a:rPr lang="en-US" smtClean="0"/>
              <a:pPr>
                <a:defRPr/>
              </a:pPr>
              <a:t>16</a:t>
            </a:fld>
            <a:endParaRPr lang="en-US" dirty="0"/>
          </a:p>
        </p:txBody>
      </p:sp>
      <p:grpSp>
        <p:nvGrpSpPr>
          <p:cNvPr id="8" name="Group 7"/>
          <p:cNvGrpSpPr/>
          <p:nvPr/>
        </p:nvGrpSpPr>
        <p:grpSpPr>
          <a:xfrm>
            <a:off x="5390259" y="1790346"/>
            <a:ext cx="2026596" cy="2879284"/>
            <a:chOff x="3432736" y="1010225"/>
            <a:chExt cx="2026596" cy="3216983"/>
          </a:xfrm>
        </p:grpSpPr>
        <p:sp>
          <p:nvSpPr>
            <p:cNvPr id="6" name="Rectangle 5"/>
            <p:cNvSpPr/>
            <p:nvPr/>
          </p:nvSpPr>
          <p:spPr>
            <a:xfrm>
              <a:off x="3432736" y="1010225"/>
              <a:ext cx="2026596" cy="1551021"/>
            </a:xfrm>
            <a:prstGeom prst="rect">
              <a:avLst/>
            </a:prstGeom>
            <a:solidFill>
              <a:schemeClr val="bg1"/>
            </a:solidFill>
            <a:ln w="3175"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lIns="182880" rtlCol="0" anchor="ctr"/>
            <a:lstStyle/>
            <a:p>
              <a:r>
                <a:rPr lang="en-US" sz="2000" dirty="0" smtClean="0">
                  <a:solidFill>
                    <a:srgbClr val="0065BD"/>
                  </a:solidFill>
                </a:rPr>
                <a:t>San Serif is easier to read</a:t>
              </a:r>
              <a:endParaRPr lang="en-US" sz="2000" dirty="0">
                <a:solidFill>
                  <a:srgbClr val="0065BD"/>
                </a:solidFill>
              </a:endParaRPr>
            </a:p>
          </p:txBody>
        </p:sp>
        <p:sp>
          <p:nvSpPr>
            <p:cNvPr id="7" name="Rectangle 6"/>
            <p:cNvSpPr/>
            <p:nvPr/>
          </p:nvSpPr>
          <p:spPr>
            <a:xfrm>
              <a:off x="3432736" y="2676187"/>
              <a:ext cx="2026596" cy="1551021"/>
            </a:xfrm>
            <a:prstGeom prst="rect">
              <a:avLst/>
            </a:prstGeom>
            <a:solidFill>
              <a:schemeClr val="bg1"/>
            </a:solidFill>
            <a:ln w="3175"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lIns="182880" rtlCol="0" anchor="ctr"/>
            <a:lstStyle/>
            <a:p>
              <a:r>
                <a:rPr lang="en-US" sz="2800" dirty="0" smtClean="0">
                  <a:solidFill>
                    <a:srgbClr val="0065BD"/>
                  </a:solidFill>
                  <a:latin typeface="Edwardian Script ITC"/>
                  <a:cs typeface="Edwardian Script ITC"/>
                </a:rPr>
                <a:t>Decorative fonts are harder to read</a:t>
              </a:r>
              <a:endParaRPr lang="en-US" sz="2800" dirty="0">
                <a:solidFill>
                  <a:srgbClr val="0065BD"/>
                </a:solidFill>
                <a:latin typeface="Edwardian Script ITC"/>
                <a:cs typeface="Edwardian Script ITC"/>
              </a:endParaRPr>
            </a:p>
          </p:txBody>
        </p:sp>
      </p:grpSp>
    </p:spTree>
    <p:custDataLst>
      <p:tags r:id="rId1"/>
    </p:custDataLst>
    <p:extLst>
      <p:ext uri="{BB962C8B-B14F-4D97-AF65-F5344CB8AC3E}">
        <p14:creationId xmlns:p14="http://schemas.microsoft.com/office/powerpoint/2010/main" val="36343036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Formatting Essentials</a:t>
            </a:r>
            <a:endParaRPr lang="en-US" dirty="0"/>
          </a:p>
        </p:txBody>
      </p:sp>
      <p:sp>
        <p:nvSpPr>
          <p:cNvPr id="3" name="Content Placeholder 2"/>
          <p:cNvSpPr>
            <a:spLocks noGrp="1"/>
          </p:cNvSpPr>
          <p:nvPr>
            <p:ph idx="1"/>
          </p:nvPr>
        </p:nvSpPr>
        <p:spPr>
          <a:xfrm>
            <a:off x="466337" y="1188720"/>
            <a:ext cx="5266654" cy="1434213"/>
          </a:xfrm>
        </p:spPr>
        <p:txBody>
          <a:bodyPr/>
          <a:lstStyle/>
          <a:p>
            <a:pPr marL="0" indent="0">
              <a:buNone/>
            </a:pPr>
            <a:r>
              <a:rPr lang="en-US" dirty="0" smtClean="0">
                <a:solidFill>
                  <a:schemeClr val="accent2"/>
                </a:solidFill>
              </a:rPr>
              <a:t>Simple + Consistent = Professional</a:t>
            </a:r>
          </a:p>
          <a:p>
            <a:r>
              <a:rPr lang="en-US" dirty="0" smtClean="0"/>
              <a:t>Dark text on light background </a:t>
            </a:r>
            <a:br>
              <a:rPr lang="en-US" dirty="0" smtClean="0"/>
            </a:br>
            <a:r>
              <a:rPr lang="en-US" dirty="0" smtClean="0"/>
              <a:t>and vice versa</a:t>
            </a:r>
          </a:p>
        </p:txBody>
      </p:sp>
      <p:sp>
        <p:nvSpPr>
          <p:cNvPr id="4" name="Footer Placeholder 3"/>
          <p:cNvSpPr>
            <a:spLocks noGrp="1"/>
          </p:cNvSpPr>
          <p:nvPr>
            <p:ph type="ftr" sz="quarter" idx="10"/>
          </p:nvPr>
        </p:nvSpPr>
        <p:spPr/>
        <p:txBody>
          <a:bodyPr/>
          <a:lstStyle/>
          <a:p>
            <a:pPr>
              <a:defRPr/>
            </a:pPr>
            <a:fld id="{97C06356-DD84-4DBD-9484-9C88497C49B4}" type="slidenum">
              <a:rPr lang="en-US" smtClean="0"/>
              <a:pPr>
                <a:defRPr/>
              </a:pPr>
              <a:t>17</a:t>
            </a:fld>
            <a:endParaRPr lang="en-US" dirty="0"/>
          </a:p>
        </p:txBody>
      </p:sp>
      <p:grpSp>
        <p:nvGrpSpPr>
          <p:cNvPr id="9" name="Group 8"/>
          <p:cNvGrpSpPr/>
          <p:nvPr/>
        </p:nvGrpSpPr>
        <p:grpSpPr>
          <a:xfrm>
            <a:off x="5390259" y="1810006"/>
            <a:ext cx="2029957" cy="2859624"/>
            <a:chOff x="5498833" y="788662"/>
            <a:chExt cx="2029957" cy="3214180"/>
          </a:xfrm>
        </p:grpSpPr>
        <p:sp>
          <p:nvSpPr>
            <p:cNvPr id="10" name="Rectangle 9"/>
            <p:cNvSpPr/>
            <p:nvPr/>
          </p:nvSpPr>
          <p:spPr>
            <a:xfrm>
              <a:off x="5498833" y="788662"/>
              <a:ext cx="2026596" cy="1551021"/>
            </a:xfrm>
            <a:prstGeom prst="rect">
              <a:avLst/>
            </a:prstGeom>
            <a:solidFill>
              <a:schemeClr val="bg2">
                <a:lumMod val="20000"/>
                <a:lumOff val="80000"/>
              </a:schemeClr>
            </a:solidFill>
            <a:ln w="3175"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lIns="182880" rtlCol="0" anchor="ctr"/>
            <a:lstStyle/>
            <a:p>
              <a:r>
                <a:rPr lang="en-US" sz="2000" dirty="0" smtClean="0">
                  <a:solidFill>
                    <a:srgbClr val="0065BD"/>
                  </a:solidFill>
                </a:rPr>
                <a:t>Dark text </a:t>
              </a:r>
              <a:br>
                <a:rPr lang="en-US" sz="2000" dirty="0" smtClean="0">
                  <a:solidFill>
                    <a:srgbClr val="0065BD"/>
                  </a:solidFill>
                </a:rPr>
              </a:br>
              <a:r>
                <a:rPr lang="en-US" sz="2000" dirty="0" smtClean="0">
                  <a:solidFill>
                    <a:srgbClr val="0065BD"/>
                  </a:solidFill>
                </a:rPr>
                <a:t>on light background</a:t>
              </a:r>
              <a:endParaRPr lang="en-US" sz="2000" dirty="0">
                <a:solidFill>
                  <a:srgbClr val="0065BD"/>
                </a:solidFill>
              </a:endParaRPr>
            </a:p>
          </p:txBody>
        </p:sp>
        <p:sp>
          <p:nvSpPr>
            <p:cNvPr id="11" name="Rectangle 10"/>
            <p:cNvSpPr/>
            <p:nvPr/>
          </p:nvSpPr>
          <p:spPr>
            <a:xfrm>
              <a:off x="5502194" y="2451821"/>
              <a:ext cx="2026596" cy="1551021"/>
            </a:xfrm>
            <a:prstGeom prst="rect">
              <a:avLst/>
            </a:prstGeom>
            <a:solidFill>
              <a:schemeClr val="accent1"/>
            </a:solidFill>
            <a:ln w="3175"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lIns="182880" rtlCol="0" anchor="ctr"/>
            <a:lstStyle/>
            <a:p>
              <a:r>
                <a:rPr lang="en-US" sz="2000" dirty="0" smtClean="0">
                  <a:solidFill>
                    <a:schemeClr val="bg1"/>
                  </a:solidFill>
                  <a:latin typeface="Arial"/>
                  <a:cs typeface="Arial"/>
                </a:rPr>
                <a:t>Light text on dark background</a:t>
              </a:r>
              <a:endParaRPr lang="en-US" sz="2000" dirty="0">
                <a:solidFill>
                  <a:schemeClr val="bg1"/>
                </a:solidFill>
                <a:latin typeface="Arial"/>
                <a:cs typeface="Arial"/>
              </a:endParaRPr>
            </a:p>
          </p:txBody>
        </p:sp>
      </p:grpSp>
    </p:spTree>
    <p:custDataLst>
      <p:tags r:id="rId1"/>
    </p:custDataLst>
    <p:extLst>
      <p:ext uri="{BB962C8B-B14F-4D97-AF65-F5344CB8AC3E}">
        <p14:creationId xmlns:p14="http://schemas.microsoft.com/office/powerpoint/2010/main" val="13341045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Formatting Essentials</a:t>
            </a:r>
            <a:endParaRPr lang="en-US" dirty="0"/>
          </a:p>
        </p:txBody>
      </p:sp>
      <p:sp>
        <p:nvSpPr>
          <p:cNvPr id="3" name="Content Placeholder 2"/>
          <p:cNvSpPr>
            <a:spLocks noGrp="1"/>
          </p:cNvSpPr>
          <p:nvPr>
            <p:ph idx="1"/>
          </p:nvPr>
        </p:nvSpPr>
        <p:spPr>
          <a:xfrm>
            <a:off x="466336" y="1188720"/>
            <a:ext cx="4720655" cy="1908952"/>
          </a:xfrm>
        </p:spPr>
        <p:txBody>
          <a:bodyPr/>
          <a:lstStyle/>
          <a:p>
            <a:pPr marL="0" indent="0">
              <a:buNone/>
            </a:pPr>
            <a:r>
              <a:rPr lang="en-US" dirty="0" smtClean="0">
                <a:solidFill>
                  <a:schemeClr val="accent2"/>
                </a:solidFill>
              </a:rPr>
              <a:t>Simple + Consistent = Professional</a:t>
            </a:r>
          </a:p>
          <a:p>
            <a:r>
              <a:rPr lang="en-US" dirty="0" smtClean="0"/>
              <a:t>Align text left or right — </a:t>
            </a:r>
            <a:br>
              <a:rPr lang="en-US" dirty="0" smtClean="0"/>
            </a:br>
            <a:r>
              <a:rPr lang="en-US" dirty="0" smtClean="0"/>
              <a:t>avoid centered text</a:t>
            </a:r>
          </a:p>
          <a:p>
            <a:r>
              <a:rPr lang="en-US" dirty="0" smtClean="0"/>
              <a:t>Avoid clutter</a:t>
            </a:r>
          </a:p>
        </p:txBody>
      </p:sp>
      <p:sp>
        <p:nvSpPr>
          <p:cNvPr id="4" name="Footer Placeholder 3"/>
          <p:cNvSpPr>
            <a:spLocks noGrp="1"/>
          </p:cNvSpPr>
          <p:nvPr>
            <p:ph type="ftr" sz="quarter" idx="10"/>
          </p:nvPr>
        </p:nvSpPr>
        <p:spPr/>
        <p:txBody>
          <a:bodyPr/>
          <a:lstStyle/>
          <a:p>
            <a:pPr>
              <a:defRPr/>
            </a:pPr>
            <a:fld id="{97C06356-DD84-4DBD-9484-9C88497C49B4}" type="slidenum">
              <a:rPr lang="en-US" smtClean="0"/>
              <a:pPr>
                <a:defRPr/>
              </a:pPr>
              <a:t>18</a:t>
            </a:fld>
            <a:endParaRPr lang="en-US" dirty="0"/>
          </a:p>
        </p:txBody>
      </p:sp>
      <p:grpSp>
        <p:nvGrpSpPr>
          <p:cNvPr id="12" name="Group 11"/>
          <p:cNvGrpSpPr/>
          <p:nvPr/>
        </p:nvGrpSpPr>
        <p:grpSpPr>
          <a:xfrm>
            <a:off x="5390259" y="1790346"/>
            <a:ext cx="2123872" cy="2814535"/>
            <a:chOff x="5155658" y="2481635"/>
            <a:chExt cx="2026596" cy="2814535"/>
          </a:xfrm>
        </p:grpSpPr>
        <p:sp>
          <p:nvSpPr>
            <p:cNvPr id="13" name="Rectangle 12"/>
            <p:cNvSpPr/>
            <p:nvPr/>
          </p:nvSpPr>
          <p:spPr>
            <a:xfrm>
              <a:off x="5155658" y="2481635"/>
              <a:ext cx="2026596" cy="1328365"/>
            </a:xfrm>
            <a:prstGeom prst="rect">
              <a:avLst/>
            </a:prstGeom>
            <a:solidFill>
              <a:schemeClr val="bg2">
                <a:lumMod val="20000"/>
                <a:lumOff val="80000"/>
              </a:schemeClr>
            </a:solidFill>
            <a:ln w="3175"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lIns="182880" rtlCol="0" anchor="ctr"/>
            <a:lstStyle/>
            <a:p>
              <a:r>
                <a:rPr lang="en-US" sz="2000" dirty="0" smtClean="0">
                  <a:solidFill>
                    <a:srgbClr val="0065BD"/>
                  </a:solidFill>
                </a:rPr>
                <a:t>Left aligned or right aligned text looks more professional</a:t>
              </a:r>
              <a:endParaRPr lang="en-US" sz="2000" dirty="0">
                <a:solidFill>
                  <a:srgbClr val="0065BD"/>
                </a:solidFill>
              </a:endParaRPr>
            </a:p>
          </p:txBody>
        </p:sp>
        <p:sp>
          <p:nvSpPr>
            <p:cNvPr id="14" name="Rectangle 13"/>
            <p:cNvSpPr/>
            <p:nvPr/>
          </p:nvSpPr>
          <p:spPr>
            <a:xfrm>
              <a:off x="5155658" y="3967805"/>
              <a:ext cx="2026596" cy="1328365"/>
            </a:xfrm>
            <a:prstGeom prst="rect">
              <a:avLst/>
            </a:prstGeom>
            <a:solidFill>
              <a:schemeClr val="bg2">
                <a:lumMod val="20000"/>
                <a:lumOff val="80000"/>
              </a:schemeClr>
            </a:solidFill>
            <a:ln w="3175"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lIns="182880" rtlCol="0" anchor="ctr"/>
            <a:lstStyle/>
            <a:p>
              <a:pPr algn="ctr"/>
              <a:r>
                <a:rPr lang="en-US" sz="2000" dirty="0" smtClean="0">
                  <a:solidFill>
                    <a:srgbClr val="0065BD"/>
                  </a:solidFill>
                </a:rPr>
                <a:t>Centered text looks less professional </a:t>
              </a:r>
            </a:p>
            <a:p>
              <a:pPr algn="ctr"/>
              <a:r>
                <a:rPr lang="en-US" sz="2000" dirty="0" smtClean="0">
                  <a:solidFill>
                    <a:srgbClr val="0065BD"/>
                  </a:solidFill>
                </a:rPr>
                <a:t>on slides</a:t>
              </a:r>
              <a:endParaRPr lang="en-US" sz="2000" dirty="0">
                <a:solidFill>
                  <a:srgbClr val="0065BD"/>
                </a:solidFill>
              </a:endParaRPr>
            </a:p>
          </p:txBody>
        </p:sp>
      </p:grpSp>
    </p:spTree>
    <p:custDataLst>
      <p:tags r:id="rId1"/>
    </p:custDataLst>
    <p:extLst>
      <p:ext uri="{BB962C8B-B14F-4D97-AF65-F5344CB8AC3E}">
        <p14:creationId xmlns:p14="http://schemas.microsoft.com/office/powerpoint/2010/main" val="32823297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Outsource It! If </a:t>
            </a:r>
            <a:r>
              <a:rPr lang="en-US" dirty="0"/>
              <a:t>P</a:t>
            </a:r>
            <a:r>
              <a:rPr lang="en-US" dirty="0" smtClean="0"/>
              <a:t>ossible, Hire a Graphic Designer</a:t>
            </a:r>
            <a:endParaRPr lang="en-US" dirty="0"/>
          </a:p>
        </p:txBody>
      </p:sp>
      <p:pic>
        <p:nvPicPr>
          <p:cNvPr id="5" name="Content Placeholder 4"/>
          <p:cNvPicPr>
            <a:picLocks noGrp="1" noChangeAspect="1"/>
          </p:cNvPicPr>
          <p:nvPr>
            <p:ph idx="1"/>
          </p:nvPr>
        </p:nvPicPr>
        <p:blipFill>
          <a:blip r:embed="rId3"/>
          <a:srcRect t="14471" b="14471"/>
          <a:stretch>
            <a:fillRect/>
          </a:stretch>
        </p:blipFill>
        <p:spPr/>
      </p:pic>
      <p:sp>
        <p:nvSpPr>
          <p:cNvPr id="4" name="Footer Placeholder 3"/>
          <p:cNvSpPr>
            <a:spLocks noGrp="1"/>
          </p:cNvSpPr>
          <p:nvPr>
            <p:ph type="ftr" sz="quarter" idx="10"/>
          </p:nvPr>
        </p:nvSpPr>
        <p:spPr/>
        <p:txBody>
          <a:bodyPr/>
          <a:lstStyle/>
          <a:p>
            <a:pPr>
              <a:defRPr/>
            </a:pPr>
            <a:fld id="{97C06356-DD84-4DBD-9484-9C88497C49B4}" type="slidenum">
              <a:rPr lang="en-US" smtClean="0"/>
              <a:pPr>
                <a:defRPr/>
              </a:pPr>
              <a:t>19</a:t>
            </a:fld>
            <a:endParaRPr lang="en-US" dirty="0"/>
          </a:p>
        </p:txBody>
      </p:sp>
    </p:spTree>
    <p:extLst>
      <p:ext uri="{BB962C8B-B14F-4D97-AF65-F5344CB8AC3E}">
        <p14:creationId xmlns:p14="http://schemas.microsoft.com/office/powerpoint/2010/main" val="30957831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chor="t" anchorCtr="0"/>
          <a:lstStyle/>
          <a:p>
            <a:r>
              <a:rPr lang="en-US" dirty="0" smtClean="0"/>
              <a:t>Agenda</a:t>
            </a:r>
            <a:endParaRPr lang="en-US" dirty="0"/>
          </a:p>
        </p:txBody>
      </p:sp>
      <p:sp>
        <p:nvSpPr>
          <p:cNvPr id="3" name="Content Placeholder 2"/>
          <p:cNvSpPr>
            <a:spLocks noGrp="1"/>
          </p:cNvSpPr>
          <p:nvPr>
            <p:ph idx="1"/>
          </p:nvPr>
        </p:nvSpPr>
        <p:spPr>
          <a:xfrm>
            <a:off x="457200" y="1191006"/>
            <a:ext cx="8469313" cy="3438144"/>
          </a:xfrm>
        </p:spPr>
        <p:txBody>
          <a:bodyPr/>
          <a:lstStyle/>
          <a:p>
            <a:r>
              <a:rPr lang="en-US" dirty="0" smtClean="0"/>
              <a:t>Effective Content Building </a:t>
            </a:r>
          </a:p>
          <a:p>
            <a:r>
              <a:rPr lang="en-US" dirty="0" smtClean="0"/>
              <a:t>Effective Slide Creation </a:t>
            </a:r>
          </a:p>
          <a:p>
            <a:r>
              <a:rPr lang="en-US" dirty="0" smtClean="0"/>
              <a:t>Effective Formatting and Design</a:t>
            </a:r>
          </a:p>
          <a:p>
            <a:r>
              <a:rPr lang="en-US" dirty="0" smtClean="0"/>
              <a:t>Effective Presentation</a:t>
            </a:r>
          </a:p>
          <a:p>
            <a:r>
              <a:rPr lang="en-US" dirty="0" smtClean="0"/>
              <a:t>Questions and Answers</a:t>
            </a:r>
          </a:p>
        </p:txBody>
      </p:sp>
      <p:sp>
        <p:nvSpPr>
          <p:cNvPr id="4" name="Footer Placeholder 3"/>
          <p:cNvSpPr>
            <a:spLocks noGrp="1"/>
          </p:cNvSpPr>
          <p:nvPr>
            <p:ph type="ftr" sz="quarter" idx="10"/>
          </p:nvPr>
        </p:nvSpPr>
        <p:spPr/>
        <p:txBody>
          <a:bodyPr/>
          <a:lstStyle/>
          <a:p>
            <a:fld id="{97C06356-DD84-4DBD-9484-9C88497C49B4}" type="slidenum">
              <a:rPr lang="en-US" smtClean="0"/>
              <a:pPr/>
              <a:t>2</a:t>
            </a:fld>
            <a:endParaRPr lang="en-US" dirty="0"/>
          </a:p>
        </p:txBody>
      </p:sp>
    </p:spTree>
    <p:extLst>
      <p:ext uri="{BB962C8B-B14F-4D97-AF65-F5344CB8AC3E}">
        <p14:creationId xmlns:p14="http://schemas.microsoft.com/office/powerpoint/2010/main" val="11217402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3303"/>
            <a:ext cx="8469313" cy="461659"/>
          </a:xfrm>
        </p:spPr>
        <p:txBody>
          <a:bodyPr/>
          <a:lstStyle/>
          <a:p>
            <a:r>
              <a:rPr lang="en-US" dirty="0" smtClean="0"/>
              <a:t>Approximate Cost for Basic Template is $200 – $500</a:t>
            </a:r>
            <a:endParaRPr lang="en-US" dirty="0"/>
          </a:p>
        </p:txBody>
      </p:sp>
      <p:sp>
        <p:nvSpPr>
          <p:cNvPr id="4" name="Footer Placeholder 3"/>
          <p:cNvSpPr>
            <a:spLocks noGrp="1"/>
          </p:cNvSpPr>
          <p:nvPr>
            <p:ph type="ftr" sz="quarter" idx="10"/>
          </p:nvPr>
        </p:nvSpPr>
        <p:spPr/>
        <p:txBody>
          <a:bodyPr/>
          <a:lstStyle/>
          <a:p>
            <a:pPr>
              <a:defRPr/>
            </a:pPr>
            <a:fld id="{97C06356-DD84-4DBD-9484-9C88497C49B4}" type="slidenum">
              <a:rPr lang="en-US" smtClean="0"/>
              <a:pPr>
                <a:defRPr/>
              </a:pPr>
              <a:t>20</a:t>
            </a:fld>
            <a:endParaRPr lang="en-US" dirty="0"/>
          </a:p>
        </p:txBody>
      </p:sp>
      <p:pic>
        <p:nvPicPr>
          <p:cNvPr id="7" name="Picture 6" descr="Screen Shot 2017-04-20 at 7.00.4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280" y="1684007"/>
            <a:ext cx="5318871" cy="2977051"/>
          </a:xfrm>
          <a:prstGeom prst="rect">
            <a:avLst/>
          </a:prstGeom>
          <a:ln w="3175" cmpd="sng">
            <a:solidFill>
              <a:schemeClr val="bg2"/>
            </a:solidFill>
          </a:ln>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r="19453"/>
          <a:stretch/>
        </p:blipFill>
        <p:spPr>
          <a:xfrm>
            <a:off x="4969494" y="2495689"/>
            <a:ext cx="3525656" cy="2473351"/>
          </a:xfrm>
          <a:prstGeom prst="rect">
            <a:avLst/>
          </a:prstGeom>
          <a:ln w="3175" cmpd="sng">
            <a:solidFill>
              <a:schemeClr val="bg2"/>
            </a:solidFill>
          </a:ln>
        </p:spPr>
      </p:pic>
      <p:sp>
        <p:nvSpPr>
          <p:cNvPr id="3" name="TextBox 2"/>
          <p:cNvSpPr txBox="1"/>
          <p:nvPr/>
        </p:nvSpPr>
        <p:spPr>
          <a:xfrm>
            <a:off x="457200" y="1171431"/>
            <a:ext cx="4954852" cy="400110"/>
          </a:xfrm>
          <a:prstGeom prst="rect">
            <a:avLst/>
          </a:prstGeom>
          <a:noFill/>
        </p:spPr>
        <p:txBody>
          <a:bodyPr wrap="none" rtlCol="0">
            <a:spAutoFit/>
          </a:bodyPr>
          <a:lstStyle/>
          <a:p>
            <a:r>
              <a:rPr lang="en-US" sz="2000" b="1" dirty="0" smtClean="0">
                <a:solidFill>
                  <a:schemeClr val="accent2"/>
                </a:solidFill>
              </a:rPr>
              <a:t>Expect at least a Title and Interior Slide</a:t>
            </a:r>
            <a:endParaRPr lang="en-US" sz="2000" b="1" dirty="0">
              <a:solidFill>
                <a:schemeClr val="accent2"/>
              </a:solidFill>
            </a:endParaRPr>
          </a:p>
        </p:txBody>
      </p:sp>
    </p:spTree>
    <p:extLst>
      <p:ext uri="{BB962C8B-B14F-4D97-AF65-F5344CB8AC3E}">
        <p14:creationId xmlns:p14="http://schemas.microsoft.com/office/powerpoint/2010/main" val="32722173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3303"/>
            <a:ext cx="8686800" cy="830991"/>
          </a:xfrm>
        </p:spPr>
        <p:txBody>
          <a:bodyPr/>
          <a:lstStyle/>
          <a:p>
            <a:r>
              <a:rPr lang="en-US" dirty="0" smtClean="0"/>
              <a:t>A Complete Template </a:t>
            </a:r>
            <a:r>
              <a:rPr lang="en-US" dirty="0"/>
              <a:t>w</a:t>
            </a:r>
            <a:r>
              <a:rPr lang="en-US" dirty="0" smtClean="0"/>
              <a:t>ill Include a Color Palette </a:t>
            </a:r>
            <a:br>
              <a:rPr lang="en-US" dirty="0" smtClean="0"/>
            </a:br>
            <a:r>
              <a:rPr lang="en-US" dirty="0" smtClean="0"/>
              <a:t>that Compliments Your Logo</a:t>
            </a:r>
            <a:endParaRPr lang="en-US" dirty="0"/>
          </a:p>
        </p:txBody>
      </p:sp>
      <p:sp>
        <p:nvSpPr>
          <p:cNvPr id="4" name="Footer Placeholder 3"/>
          <p:cNvSpPr>
            <a:spLocks noGrp="1"/>
          </p:cNvSpPr>
          <p:nvPr>
            <p:ph type="ftr" sz="quarter" idx="10"/>
          </p:nvPr>
        </p:nvSpPr>
        <p:spPr/>
        <p:txBody>
          <a:bodyPr/>
          <a:lstStyle/>
          <a:p>
            <a:pPr>
              <a:defRPr/>
            </a:pPr>
            <a:fld id="{97C06356-DD84-4DBD-9484-9C88497C49B4}" type="slidenum">
              <a:rPr lang="en-US" smtClean="0"/>
              <a:pPr>
                <a:defRPr/>
              </a:pPr>
              <a:t>21</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6890" y="1301750"/>
            <a:ext cx="6511077" cy="3689350"/>
          </a:xfrm>
          <a:prstGeom prst="rect">
            <a:avLst/>
          </a:prstGeom>
          <a:ln w="3175" cmpd="sng">
            <a:solidFill>
              <a:schemeClr val="bg2"/>
            </a:solidFill>
          </a:ln>
        </p:spPr>
      </p:pic>
    </p:spTree>
    <p:extLst>
      <p:ext uri="{BB962C8B-B14F-4D97-AF65-F5344CB8AC3E}">
        <p14:creationId xmlns:p14="http://schemas.microsoft.com/office/powerpoint/2010/main" val="17227841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3304"/>
            <a:ext cx="8516176" cy="461659"/>
          </a:xfrm>
        </p:spPr>
        <p:txBody>
          <a:bodyPr/>
          <a:lstStyle/>
          <a:p>
            <a:r>
              <a:rPr lang="en-US" dirty="0" smtClean="0"/>
              <a:t>Pay Attention to Design</a:t>
            </a:r>
            <a:r>
              <a:rPr lang="is-IS" dirty="0" smtClean="0"/>
              <a:t>…</a:t>
            </a:r>
            <a:endParaRPr lang="en-US" dirty="0"/>
          </a:p>
        </p:txBody>
      </p:sp>
      <p:sp>
        <p:nvSpPr>
          <p:cNvPr id="4" name="Footer Placeholder 3"/>
          <p:cNvSpPr>
            <a:spLocks noGrp="1"/>
          </p:cNvSpPr>
          <p:nvPr>
            <p:ph type="ftr" sz="quarter" idx="10"/>
          </p:nvPr>
        </p:nvSpPr>
        <p:spPr/>
        <p:txBody>
          <a:bodyPr/>
          <a:lstStyle/>
          <a:p>
            <a:pPr>
              <a:defRPr/>
            </a:pPr>
            <a:fld id="{97C06356-DD84-4DBD-9484-9C88497C49B4}" type="slidenum">
              <a:rPr lang="en-US" smtClean="0"/>
              <a:pPr>
                <a:defRPr/>
              </a:pPr>
              <a:t>22</a:t>
            </a:fld>
            <a:endParaRPr lang="en-US" dirty="0"/>
          </a:p>
        </p:txBody>
      </p:sp>
      <p:sp>
        <p:nvSpPr>
          <p:cNvPr id="3" name="Content Placeholder 2"/>
          <p:cNvSpPr>
            <a:spLocks noGrp="1"/>
          </p:cNvSpPr>
          <p:nvPr>
            <p:ph idx="4294967295"/>
          </p:nvPr>
        </p:nvSpPr>
        <p:spPr>
          <a:xfrm>
            <a:off x="1340516" y="1189038"/>
            <a:ext cx="5479636" cy="3438525"/>
          </a:xfrm>
        </p:spPr>
        <p:txBody>
          <a:bodyPr/>
          <a:lstStyle/>
          <a:p>
            <a:pPr marL="0" indent="0">
              <a:buNone/>
            </a:pPr>
            <a:r>
              <a:rPr lang="en-US" sz="4000" b="0" dirty="0" smtClean="0">
                <a:solidFill>
                  <a:srgbClr val="FF6D22"/>
                </a:solidFill>
              </a:rPr>
              <a:t>Simple </a:t>
            </a:r>
          </a:p>
          <a:p>
            <a:pPr marL="0" indent="0">
              <a:buNone/>
            </a:pPr>
            <a:r>
              <a:rPr lang="en-US" sz="4000" b="0" dirty="0" smtClean="0">
                <a:solidFill>
                  <a:srgbClr val="FF6D22"/>
                </a:solidFill>
              </a:rPr>
              <a:t>+ </a:t>
            </a:r>
          </a:p>
          <a:p>
            <a:pPr marL="0" indent="0">
              <a:buNone/>
            </a:pPr>
            <a:r>
              <a:rPr lang="en-US" sz="4000" b="0" dirty="0" smtClean="0">
                <a:solidFill>
                  <a:srgbClr val="FF6D22"/>
                </a:solidFill>
              </a:rPr>
              <a:t>Consistent </a:t>
            </a:r>
          </a:p>
          <a:p>
            <a:pPr marL="0" indent="0">
              <a:buNone/>
            </a:pPr>
            <a:r>
              <a:rPr lang="en-US" sz="4000" b="0" dirty="0" smtClean="0">
                <a:solidFill>
                  <a:srgbClr val="FF6D22"/>
                </a:solidFill>
              </a:rPr>
              <a:t>= Professional</a:t>
            </a:r>
          </a:p>
        </p:txBody>
      </p:sp>
    </p:spTree>
    <p:extLst>
      <p:ext uri="{BB962C8B-B14F-4D97-AF65-F5344CB8AC3E}">
        <p14:creationId xmlns:p14="http://schemas.microsoft.com/office/powerpoint/2010/main" val="3206279631"/>
      </p:ext>
    </p:extLst>
  </p:cSld>
  <p:clrMapOvr>
    <a:masterClrMapping/>
  </p:clrMapOvr>
  <mc:AlternateContent xmlns:mc="http://schemas.openxmlformats.org/markup-compatibility/2006" xmlns:p14="http://schemas.microsoft.com/office/powerpoint/2010/main">
    <mc:Choice Requires="p14">
      <p:transition spd="med" p14:dur="700" advTm="1000">
        <p:fade/>
      </p:transition>
    </mc:Choice>
    <mc:Fallback xmlns="">
      <p:transition xmlns:p14="http://schemas.microsoft.com/office/powerpoint/2010/main" spd="med" advTm="1000">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3303"/>
            <a:ext cx="8686800" cy="461659"/>
          </a:xfrm>
        </p:spPr>
        <p:txBody>
          <a:bodyPr/>
          <a:lstStyle/>
          <a:p>
            <a:r>
              <a:rPr lang="is-IS" dirty="0" smtClean="0"/>
              <a:t>…</a:t>
            </a:r>
            <a:r>
              <a:rPr lang="en-US" dirty="0" smtClean="0"/>
              <a:t>Not </a:t>
            </a:r>
            <a:r>
              <a:rPr lang="en-US" dirty="0"/>
              <a:t>Distracting PPT Animations</a:t>
            </a:r>
          </a:p>
        </p:txBody>
      </p:sp>
      <p:sp>
        <p:nvSpPr>
          <p:cNvPr id="4" name="Footer Placeholder 3"/>
          <p:cNvSpPr>
            <a:spLocks noGrp="1"/>
          </p:cNvSpPr>
          <p:nvPr>
            <p:ph type="ftr" sz="quarter" idx="10"/>
          </p:nvPr>
        </p:nvSpPr>
        <p:spPr/>
        <p:txBody>
          <a:bodyPr/>
          <a:lstStyle/>
          <a:p>
            <a:pPr>
              <a:defRPr/>
            </a:pPr>
            <a:fld id="{97C06356-DD84-4DBD-9484-9C88497C49B4}" type="slidenum">
              <a:rPr lang="en-US" smtClean="0"/>
              <a:pPr>
                <a:defRPr/>
              </a:pPr>
              <a:t>23</a:t>
            </a:fld>
            <a:endParaRPr lang="en-US" dirty="0"/>
          </a:p>
        </p:txBody>
      </p:sp>
      <p:sp>
        <p:nvSpPr>
          <p:cNvPr id="3" name="Content Placeholder 2"/>
          <p:cNvSpPr>
            <a:spLocks noGrp="1"/>
          </p:cNvSpPr>
          <p:nvPr>
            <p:ph idx="4294967295"/>
          </p:nvPr>
        </p:nvSpPr>
        <p:spPr>
          <a:xfrm>
            <a:off x="1340516" y="1189038"/>
            <a:ext cx="5479636" cy="3438525"/>
          </a:xfrm>
        </p:spPr>
        <p:txBody>
          <a:bodyPr/>
          <a:lstStyle/>
          <a:p>
            <a:pPr marL="0" indent="0">
              <a:buNone/>
            </a:pPr>
            <a:r>
              <a:rPr lang="en-US" sz="4000" b="0" dirty="0" smtClean="0">
                <a:solidFill>
                  <a:schemeClr val="accent3"/>
                </a:solidFill>
              </a:rPr>
              <a:t>Simple </a:t>
            </a:r>
          </a:p>
          <a:p>
            <a:pPr marL="0" indent="0">
              <a:buNone/>
            </a:pPr>
            <a:r>
              <a:rPr lang="en-US" sz="4000" b="0" dirty="0" smtClean="0">
                <a:solidFill>
                  <a:schemeClr val="accent3"/>
                </a:solidFill>
              </a:rPr>
              <a:t>+ </a:t>
            </a:r>
          </a:p>
          <a:p>
            <a:pPr marL="0" indent="0">
              <a:buNone/>
            </a:pPr>
            <a:r>
              <a:rPr lang="en-US" sz="4000" b="0" dirty="0" smtClean="0">
                <a:solidFill>
                  <a:schemeClr val="accent3"/>
                </a:solidFill>
              </a:rPr>
              <a:t>Consistent </a:t>
            </a:r>
          </a:p>
          <a:p>
            <a:pPr marL="0" indent="0">
              <a:buNone/>
            </a:pPr>
            <a:r>
              <a:rPr lang="en-US" sz="4000" b="0" dirty="0" smtClean="0">
                <a:solidFill>
                  <a:schemeClr val="accent3"/>
                </a:solidFill>
              </a:rPr>
              <a:t>= Professional</a:t>
            </a:r>
          </a:p>
        </p:txBody>
      </p:sp>
    </p:spTree>
    <p:extLst>
      <p:ext uri="{BB962C8B-B14F-4D97-AF65-F5344CB8AC3E}">
        <p14:creationId xmlns:p14="http://schemas.microsoft.com/office/powerpoint/2010/main" val="30946280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xmlns:p14="http://schemas.microsoft.com/office/powerpoint/2010/main" spd="slow">
        <p:blinds dir="vert"/>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234442" y="2388164"/>
            <a:ext cx="7011597" cy="584769"/>
          </a:xfrm>
        </p:spPr>
        <p:txBody>
          <a:bodyPr/>
          <a:lstStyle/>
          <a:p>
            <a:r>
              <a:rPr lang="en-US" dirty="0" smtClean="0"/>
              <a:t>Dos and Don’ts</a:t>
            </a:r>
            <a:endParaRPr lang="en-US" dirty="0"/>
          </a:p>
        </p:txBody>
      </p:sp>
    </p:spTree>
    <p:extLst>
      <p:ext uri="{BB962C8B-B14F-4D97-AF65-F5344CB8AC3E}">
        <p14:creationId xmlns:p14="http://schemas.microsoft.com/office/powerpoint/2010/main" val="31799233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4608"/>
            <a:ext cx="8469313" cy="461659"/>
          </a:xfrm>
        </p:spPr>
        <p:txBody>
          <a:bodyPr/>
          <a:lstStyle/>
          <a:p>
            <a:pPr marL="1588"/>
            <a:r>
              <a:rPr lang="en-US" dirty="0">
                <a:solidFill>
                  <a:srgbClr val="FF0000"/>
                </a:solidFill>
              </a:rPr>
              <a:t>Don’t Overcrowd a Slide with Too Much Information</a:t>
            </a:r>
          </a:p>
        </p:txBody>
      </p:sp>
      <p:sp>
        <p:nvSpPr>
          <p:cNvPr id="3" name="Text Placeholder 2"/>
          <p:cNvSpPr>
            <a:spLocks noGrp="1"/>
          </p:cNvSpPr>
          <p:nvPr>
            <p:ph type="body" sz="quarter" idx="11"/>
          </p:nvPr>
        </p:nvSpPr>
        <p:spPr>
          <a:xfrm>
            <a:off x="457199" y="962911"/>
            <a:ext cx="8476488" cy="615553"/>
          </a:xfrm>
        </p:spPr>
        <p:txBody>
          <a:bodyPr/>
          <a:lstStyle/>
          <a:p>
            <a:r>
              <a:rPr lang="en-US" dirty="0" smtClean="0"/>
              <a:t>Compared to </a:t>
            </a:r>
            <a:r>
              <a:rPr lang="en-US" dirty="0"/>
              <a:t>m</a:t>
            </a:r>
            <a:r>
              <a:rPr lang="en-US" dirty="0" smtClean="0"/>
              <a:t>ale priests, fewer female priests have full-time work at a single employer and more female priests have part-time work</a:t>
            </a:r>
            <a:endParaRPr lang="en-US" sz="1600" b="0" dirty="0">
              <a:solidFill>
                <a:srgbClr val="000000"/>
              </a:solidFill>
            </a:endParaRPr>
          </a:p>
        </p:txBody>
      </p:sp>
      <p:graphicFrame>
        <p:nvGraphicFramePr>
          <p:cNvPr id="13" name="Content Placeholder 10"/>
          <p:cNvGraphicFramePr>
            <a:graphicFrameLocks noGrp="1"/>
          </p:cNvGraphicFramePr>
          <p:nvPr>
            <p:ph type="chart" sz="quarter" idx="4294967295"/>
            <p:extLst>
              <p:ext uri="{D42A27DB-BD31-4B8C-83A1-F6EECF244321}">
                <p14:modId xmlns:p14="http://schemas.microsoft.com/office/powerpoint/2010/main" val="628238707"/>
              </p:ext>
            </p:extLst>
          </p:nvPr>
        </p:nvGraphicFramePr>
        <p:xfrm>
          <a:off x="557213" y="1683301"/>
          <a:ext cx="8374734" cy="3074818"/>
        </p:xfrm>
        <a:graphic>
          <a:graphicData uri="http://schemas.openxmlformats.org/drawingml/2006/table">
            <a:tbl>
              <a:tblPr firstRow="1" bandRow="1">
                <a:tableStyleId>{5C22544A-7EE6-4342-B048-85BDC9FD1C3A}</a:tableStyleId>
              </a:tblPr>
              <a:tblGrid>
                <a:gridCol w="3483464"/>
                <a:gridCol w="2447203"/>
                <a:gridCol w="2444067"/>
              </a:tblGrid>
              <a:tr h="335317">
                <a:tc>
                  <a:txBody>
                    <a:bodyPr/>
                    <a:lstStyle/>
                    <a:p>
                      <a:pPr marL="0" marR="0" lvl="0" indent="0" algn="l" defTabSz="914400" rtl="0" eaLnBrk="1" fontAlgn="base" latinLnBrk="0" hangingPunct="1">
                        <a:lnSpc>
                          <a:spcPct val="80000"/>
                        </a:lnSpc>
                        <a:spcBef>
                          <a:spcPct val="0"/>
                        </a:spcBef>
                        <a:spcAft>
                          <a:spcPct val="0"/>
                        </a:spcAft>
                        <a:buClrTx/>
                        <a:buSzTx/>
                        <a:buFontTx/>
                        <a:buNone/>
                        <a:tabLst/>
                      </a:pPr>
                      <a:endParaRPr kumimoji="0" lang="en-US" sz="1400" b="1" i="0" u="none" strike="noStrike" cap="none" normalizeH="0" baseline="0" dirty="0" smtClean="0">
                        <a:ln>
                          <a:noFill/>
                        </a:ln>
                        <a:solidFill>
                          <a:srgbClr val="FFFFFF"/>
                        </a:solidFill>
                        <a:effectLst/>
                        <a:latin typeface="Arial"/>
                        <a:ea typeface="MS PGothic" pitchFamily="34" charset="-128"/>
                        <a:cs typeface="Arial"/>
                      </a:endParaRPr>
                    </a:p>
                  </a:txBody>
                  <a:tcPr marL="187117" marR="0" marT="91440" marB="54864" anchor="ctr" horzOverflow="overflow">
                    <a:lnL w="12700" cap="flat" cmpd="sng" algn="ctr">
                      <a:noFill/>
                      <a:prstDash val="solid"/>
                      <a:round/>
                      <a:headEnd type="none" w="med" len="med"/>
                      <a:tailEnd type="none" w="med" len="med"/>
                    </a:lnL>
                    <a:lnR w="571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nSpc>
                          <a:spcPct val="80000"/>
                        </a:lnSpc>
                      </a:pPr>
                      <a:r>
                        <a:rPr lang="en-US" dirty="0" smtClean="0"/>
                        <a:t>Female Priests</a:t>
                      </a:r>
                      <a:endParaRPr lang="en-US" dirty="0"/>
                    </a:p>
                  </a:txBody>
                  <a:tcPr marL="187117" marR="78214" marT="91440" marB="54864" anchor="ctr" horzOverflow="overflow">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nSpc>
                          <a:spcPct val="80000"/>
                        </a:lnSpc>
                      </a:pPr>
                      <a:r>
                        <a:rPr lang="en-US" dirty="0" smtClean="0"/>
                        <a:t>Male Priests</a:t>
                      </a:r>
                      <a:endParaRPr lang="en-US" dirty="0"/>
                    </a:p>
                  </a:txBody>
                  <a:tcPr marL="187117" marR="195547" marT="91440" marB="54864" anchor="ctr" horzOverflow="overflow">
                    <a:lnL w="5715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r>
              <a:tr h="305585">
                <a:tc>
                  <a:txBody>
                    <a:bodyPr/>
                    <a:lstStyle/>
                    <a:p>
                      <a:pPr>
                        <a:lnSpc>
                          <a:spcPct val="80000"/>
                        </a:lnSpc>
                      </a:pPr>
                      <a:r>
                        <a:rPr lang="en-US" sz="1400" dirty="0" smtClean="0"/>
                        <a:t>Full-time TEC Single Employer</a:t>
                      </a:r>
                      <a:endParaRPr lang="en-US" sz="1400" dirty="0"/>
                    </a:p>
                  </a:txBody>
                  <a:tcPr marL="187117" marR="935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3175" cap="flat" cmpd="sng" algn="ctr">
                      <a:solidFill>
                        <a:srgbClr val="0065B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80000"/>
                        </a:lnSpc>
                      </a:pPr>
                      <a:r>
                        <a:rPr lang="en-US" sz="1400" dirty="0" smtClean="0"/>
                        <a:t>50%</a:t>
                      </a:r>
                      <a:endParaRPr lang="en-US" sz="1400" dirty="0"/>
                    </a:p>
                  </a:txBody>
                  <a:tcPr marL="187117" marR="935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3175" cap="flat" cmpd="sng" algn="ctr">
                      <a:solidFill>
                        <a:srgbClr val="0065B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80000"/>
                        </a:lnSpc>
                      </a:pPr>
                      <a:r>
                        <a:rPr lang="en-US" sz="1400" dirty="0" smtClean="0"/>
                        <a:t>66%</a:t>
                      </a:r>
                      <a:endParaRPr lang="en-US" sz="1400" dirty="0"/>
                    </a:p>
                  </a:txBody>
                  <a:tcPr marL="187117" marR="935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3175" cap="flat" cmpd="sng" algn="ctr">
                      <a:solidFill>
                        <a:srgbClr val="0065BD"/>
                      </a:solidFill>
                      <a:prstDash val="solid"/>
                      <a:round/>
                      <a:headEnd type="none" w="med" len="med"/>
                      <a:tailEnd type="none" w="med" len="med"/>
                    </a:lnB>
                    <a:lnTlToBr w="12700" cmpd="sng">
                      <a:noFill/>
                      <a:prstDash val="solid"/>
                    </a:lnTlToBr>
                    <a:lnBlToTr w="12700" cmpd="sng">
                      <a:noFill/>
                      <a:prstDash val="solid"/>
                    </a:lnBlToTr>
                    <a:noFill/>
                  </a:tcPr>
                </a:tc>
              </a:tr>
              <a:tr h="305585">
                <a:tc>
                  <a:txBody>
                    <a:bodyPr/>
                    <a:lstStyle/>
                    <a:p>
                      <a:pPr>
                        <a:lnSpc>
                          <a:spcPct val="80000"/>
                        </a:lnSpc>
                      </a:pPr>
                      <a:r>
                        <a:rPr lang="en-US" sz="1400" dirty="0" smtClean="0"/>
                        <a:t>Full-time TEC Multiple Employers</a:t>
                      </a:r>
                      <a:endParaRPr lang="en-US" sz="1400" dirty="0"/>
                    </a:p>
                  </a:txBody>
                  <a:tcPr marL="187117" marR="935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rgbClr val="0065BD"/>
                      </a:solidFill>
                      <a:prstDash val="solid"/>
                      <a:round/>
                      <a:headEnd type="none" w="med" len="med"/>
                      <a:tailEnd type="none" w="med" len="med"/>
                    </a:lnT>
                    <a:lnB w="3175" cap="flat" cmpd="sng" algn="ctr">
                      <a:solidFill>
                        <a:srgbClr val="0065B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80000"/>
                        </a:lnSpc>
                      </a:pPr>
                      <a:r>
                        <a:rPr lang="en-US" sz="1400" dirty="0" smtClean="0"/>
                        <a:t>6%</a:t>
                      </a:r>
                      <a:endParaRPr lang="en-US" sz="1400" dirty="0"/>
                    </a:p>
                  </a:txBody>
                  <a:tcPr marL="187117" marR="935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rgbClr val="0065BD"/>
                      </a:solidFill>
                      <a:prstDash val="solid"/>
                      <a:round/>
                      <a:headEnd type="none" w="med" len="med"/>
                      <a:tailEnd type="none" w="med" len="med"/>
                    </a:lnT>
                    <a:lnB w="3175" cap="flat" cmpd="sng" algn="ctr">
                      <a:solidFill>
                        <a:srgbClr val="0065B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80000"/>
                        </a:lnSpc>
                      </a:pPr>
                      <a:r>
                        <a:rPr lang="en-US" sz="1400" dirty="0" smtClean="0"/>
                        <a:t>5%</a:t>
                      </a:r>
                      <a:endParaRPr lang="en-US" sz="1400" dirty="0"/>
                    </a:p>
                  </a:txBody>
                  <a:tcPr marL="187117" marR="935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rgbClr val="0065BD"/>
                      </a:solidFill>
                      <a:prstDash val="solid"/>
                      <a:round/>
                      <a:headEnd type="none" w="med" len="med"/>
                      <a:tailEnd type="none" w="med" len="med"/>
                    </a:lnT>
                    <a:lnB w="3175" cap="flat" cmpd="sng" algn="ctr">
                      <a:solidFill>
                        <a:srgbClr val="0065BD"/>
                      </a:solidFill>
                      <a:prstDash val="solid"/>
                      <a:round/>
                      <a:headEnd type="none" w="med" len="med"/>
                      <a:tailEnd type="none" w="med" len="med"/>
                    </a:lnB>
                    <a:lnTlToBr w="12700" cmpd="sng">
                      <a:noFill/>
                      <a:prstDash val="solid"/>
                    </a:lnTlToBr>
                    <a:lnBlToTr w="12700" cmpd="sng">
                      <a:noFill/>
                      <a:prstDash val="solid"/>
                    </a:lnBlToTr>
                    <a:noFill/>
                  </a:tcPr>
                </a:tc>
              </a:tr>
              <a:tr h="305585">
                <a:tc>
                  <a:txBody>
                    <a:bodyPr/>
                    <a:lstStyle/>
                    <a:p>
                      <a:pPr>
                        <a:lnSpc>
                          <a:spcPct val="80000"/>
                        </a:lnSpc>
                      </a:pPr>
                      <a:r>
                        <a:rPr lang="en-US" sz="1400" dirty="0" smtClean="0"/>
                        <a:t>Part-time</a:t>
                      </a:r>
                      <a:r>
                        <a:rPr lang="en-US" sz="1400" baseline="0" dirty="0" smtClean="0"/>
                        <a:t> TEC Single Employer</a:t>
                      </a:r>
                      <a:endParaRPr lang="en-US" sz="1400" dirty="0"/>
                    </a:p>
                  </a:txBody>
                  <a:tcPr marL="187117" marR="935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rgbClr val="0065BD"/>
                      </a:solidFill>
                      <a:prstDash val="solid"/>
                      <a:round/>
                      <a:headEnd type="none" w="med" len="med"/>
                      <a:tailEnd type="none" w="med" len="med"/>
                    </a:lnT>
                    <a:lnB w="3175" cap="flat" cmpd="sng" algn="ctr">
                      <a:solidFill>
                        <a:srgbClr val="0065B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80000"/>
                        </a:lnSpc>
                      </a:pPr>
                      <a:r>
                        <a:rPr lang="en-US" sz="1400" dirty="0" smtClean="0"/>
                        <a:t>15%</a:t>
                      </a:r>
                      <a:endParaRPr lang="en-US" sz="1400" dirty="0"/>
                    </a:p>
                  </a:txBody>
                  <a:tcPr marL="187117" marR="935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rgbClr val="0065BD"/>
                      </a:solidFill>
                      <a:prstDash val="solid"/>
                      <a:round/>
                      <a:headEnd type="none" w="med" len="med"/>
                      <a:tailEnd type="none" w="med" len="med"/>
                    </a:lnT>
                    <a:lnB w="3175" cap="flat" cmpd="sng" algn="ctr">
                      <a:solidFill>
                        <a:srgbClr val="0065B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80000"/>
                        </a:lnSpc>
                      </a:pPr>
                      <a:r>
                        <a:rPr lang="en-US" sz="1400" dirty="0" smtClean="0"/>
                        <a:t>6%</a:t>
                      </a:r>
                      <a:endParaRPr lang="en-US" sz="1400" dirty="0"/>
                    </a:p>
                  </a:txBody>
                  <a:tcPr marL="187117" marR="935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rgbClr val="0065BD"/>
                      </a:solidFill>
                      <a:prstDash val="solid"/>
                      <a:round/>
                      <a:headEnd type="none" w="med" len="med"/>
                      <a:tailEnd type="none" w="med" len="med"/>
                    </a:lnT>
                    <a:lnB w="3175" cap="flat" cmpd="sng" algn="ctr">
                      <a:solidFill>
                        <a:srgbClr val="0065BD"/>
                      </a:solidFill>
                      <a:prstDash val="solid"/>
                      <a:round/>
                      <a:headEnd type="none" w="med" len="med"/>
                      <a:tailEnd type="none" w="med" len="med"/>
                    </a:lnB>
                    <a:lnTlToBr w="12700" cmpd="sng">
                      <a:noFill/>
                      <a:prstDash val="solid"/>
                    </a:lnTlToBr>
                    <a:lnBlToTr w="12700" cmpd="sng">
                      <a:noFill/>
                      <a:prstDash val="solid"/>
                    </a:lnBlToTr>
                    <a:noFill/>
                  </a:tcPr>
                </a:tc>
              </a:tr>
              <a:tr h="305585">
                <a:tc>
                  <a:txBody>
                    <a:bodyPr/>
                    <a:lstStyle/>
                    <a:p>
                      <a:pPr>
                        <a:lnSpc>
                          <a:spcPct val="80000"/>
                        </a:lnSpc>
                      </a:pPr>
                      <a:r>
                        <a:rPr lang="en-US" sz="1400" dirty="0" smtClean="0"/>
                        <a:t>Bivocational (TEC &amp; Non-TEC Work)</a:t>
                      </a:r>
                      <a:endParaRPr lang="en-US" sz="1400" dirty="0"/>
                    </a:p>
                  </a:txBody>
                  <a:tcPr marL="187117" marR="935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rgbClr val="0065BD"/>
                      </a:solidFill>
                      <a:prstDash val="solid"/>
                      <a:round/>
                      <a:headEnd type="none" w="med" len="med"/>
                      <a:tailEnd type="none" w="med" len="med"/>
                    </a:lnT>
                    <a:lnB w="3175" cap="flat" cmpd="sng" algn="ctr">
                      <a:solidFill>
                        <a:srgbClr val="0065B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80000"/>
                        </a:lnSpc>
                      </a:pPr>
                      <a:r>
                        <a:rPr lang="en-US" sz="1400" dirty="0" smtClean="0"/>
                        <a:t>11%</a:t>
                      </a:r>
                      <a:endParaRPr lang="en-US" sz="1400" dirty="0"/>
                    </a:p>
                  </a:txBody>
                  <a:tcPr marL="187117" marR="935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rgbClr val="0065BD"/>
                      </a:solidFill>
                      <a:prstDash val="solid"/>
                      <a:round/>
                      <a:headEnd type="none" w="med" len="med"/>
                      <a:tailEnd type="none" w="med" len="med"/>
                    </a:lnT>
                    <a:lnB w="3175" cap="flat" cmpd="sng" algn="ctr">
                      <a:solidFill>
                        <a:srgbClr val="0065B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80000"/>
                        </a:lnSpc>
                      </a:pPr>
                      <a:r>
                        <a:rPr lang="en-US" sz="1400" dirty="0" smtClean="0"/>
                        <a:t>11%</a:t>
                      </a:r>
                      <a:endParaRPr lang="en-US" sz="1400" dirty="0"/>
                    </a:p>
                  </a:txBody>
                  <a:tcPr marL="187117" marR="935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rgbClr val="0065BD"/>
                      </a:solidFill>
                      <a:prstDash val="solid"/>
                      <a:round/>
                      <a:headEnd type="none" w="med" len="med"/>
                      <a:tailEnd type="none" w="med" len="med"/>
                    </a:lnT>
                    <a:lnB w="3175" cap="flat" cmpd="sng" algn="ctr">
                      <a:solidFill>
                        <a:srgbClr val="0065BD"/>
                      </a:solidFill>
                      <a:prstDash val="solid"/>
                      <a:round/>
                      <a:headEnd type="none" w="med" len="med"/>
                      <a:tailEnd type="none" w="med" len="med"/>
                    </a:lnB>
                    <a:lnTlToBr w="12700" cmpd="sng">
                      <a:noFill/>
                      <a:prstDash val="solid"/>
                    </a:lnTlToBr>
                    <a:lnBlToTr w="12700" cmpd="sng">
                      <a:noFill/>
                      <a:prstDash val="solid"/>
                    </a:lnBlToTr>
                    <a:noFill/>
                  </a:tcPr>
                </a:tc>
              </a:tr>
              <a:tr h="305585">
                <a:tc>
                  <a:txBody>
                    <a:bodyPr/>
                    <a:lstStyle/>
                    <a:p>
                      <a:pPr>
                        <a:lnSpc>
                          <a:spcPct val="80000"/>
                        </a:lnSpc>
                      </a:pPr>
                      <a:r>
                        <a:rPr lang="en-US" sz="1400" dirty="0" smtClean="0"/>
                        <a:t>Supply Work</a:t>
                      </a:r>
                      <a:endParaRPr lang="en-US" sz="1400" dirty="0"/>
                    </a:p>
                  </a:txBody>
                  <a:tcPr marL="187117" marR="935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rgbClr val="0065BD"/>
                      </a:solidFill>
                      <a:prstDash val="solid"/>
                      <a:round/>
                      <a:headEnd type="none" w="med" len="med"/>
                      <a:tailEnd type="none" w="med" len="med"/>
                    </a:lnT>
                    <a:lnB w="3175" cap="flat" cmpd="sng" algn="ctr">
                      <a:solidFill>
                        <a:srgbClr val="0065B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80000"/>
                        </a:lnSpc>
                      </a:pPr>
                      <a:r>
                        <a:rPr lang="en-US" sz="1400" dirty="0" smtClean="0"/>
                        <a:t>2%</a:t>
                      </a:r>
                      <a:endParaRPr lang="en-US" sz="1400" dirty="0"/>
                    </a:p>
                  </a:txBody>
                  <a:tcPr marL="187117" marR="935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rgbClr val="0065BD"/>
                      </a:solidFill>
                      <a:prstDash val="solid"/>
                      <a:round/>
                      <a:headEnd type="none" w="med" len="med"/>
                      <a:tailEnd type="none" w="med" len="med"/>
                    </a:lnT>
                    <a:lnB w="3175" cap="flat" cmpd="sng" algn="ctr">
                      <a:solidFill>
                        <a:srgbClr val="0065B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80000"/>
                        </a:lnSpc>
                      </a:pPr>
                      <a:r>
                        <a:rPr lang="en-US" sz="1400" dirty="0" smtClean="0"/>
                        <a:t>&lt;1%</a:t>
                      </a:r>
                      <a:endParaRPr lang="en-US" sz="1400" dirty="0"/>
                    </a:p>
                  </a:txBody>
                  <a:tcPr marL="187117" marR="935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rgbClr val="0065BD"/>
                      </a:solidFill>
                      <a:prstDash val="solid"/>
                      <a:round/>
                      <a:headEnd type="none" w="med" len="med"/>
                      <a:tailEnd type="none" w="med" len="med"/>
                    </a:lnT>
                    <a:lnB w="3175" cap="flat" cmpd="sng" algn="ctr">
                      <a:solidFill>
                        <a:srgbClr val="0065BD"/>
                      </a:solidFill>
                      <a:prstDash val="solid"/>
                      <a:round/>
                      <a:headEnd type="none" w="med" len="med"/>
                      <a:tailEnd type="none" w="med" len="med"/>
                    </a:lnB>
                    <a:lnTlToBr w="12700" cmpd="sng">
                      <a:noFill/>
                      <a:prstDash val="solid"/>
                    </a:lnTlToBr>
                    <a:lnBlToTr w="12700" cmpd="sng">
                      <a:noFill/>
                      <a:prstDash val="solid"/>
                    </a:lnBlToTr>
                    <a:noFill/>
                  </a:tcPr>
                </a:tc>
              </a:tr>
              <a:tr h="264379">
                <a:tc>
                  <a:txBody>
                    <a:bodyPr/>
                    <a:lstStyle/>
                    <a:p>
                      <a:pPr>
                        <a:lnSpc>
                          <a:spcPct val="80000"/>
                        </a:lnSpc>
                      </a:pPr>
                      <a:r>
                        <a:rPr lang="en-US" sz="1400" dirty="0" smtClean="0"/>
                        <a:t>Interims</a:t>
                      </a:r>
                      <a:endParaRPr lang="en-US" sz="1400" dirty="0"/>
                    </a:p>
                  </a:txBody>
                  <a:tcPr marL="187117" marR="935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rgbClr val="0065BD"/>
                      </a:solidFill>
                      <a:prstDash val="solid"/>
                      <a:round/>
                      <a:headEnd type="none" w="med" len="med"/>
                      <a:tailEnd type="none" w="med" len="med"/>
                    </a:lnT>
                    <a:lnB w="3175" cap="flat" cmpd="sng" algn="ctr">
                      <a:solidFill>
                        <a:srgbClr val="0065B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80000"/>
                        </a:lnSpc>
                      </a:pPr>
                      <a:r>
                        <a:rPr lang="en-US" sz="1400" dirty="0" smtClean="0"/>
                        <a:t>4%</a:t>
                      </a:r>
                      <a:endParaRPr lang="en-US" sz="1400" dirty="0"/>
                    </a:p>
                  </a:txBody>
                  <a:tcPr marL="187117" marR="935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rgbClr val="0065BD"/>
                      </a:solidFill>
                      <a:prstDash val="solid"/>
                      <a:round/>
                      <a:headEnd type="none" w="med" len="med"/>
                      <a:tailEnd type="none" w="med" len="med"/>
                    </a:lnT>
                    <a:lnB w="3175" cap="flat" cmpd="sng" algn="ctr">
                      <a:solidFill>
                        <a:srgbClr val="0065B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80000"/>
                        </a:lnSpc>
                      </a:pPr>
                      <a:r>
                        <a:rPr lang="en-US" sz="1400" dirty="0" smtClean="0"/>
                        <a:t>3%</a:t>
                      </a:r>
                      <a:endParaRPr lang="en-US" sz="1400" dirty="0"/>
                    </a:p>
                  </a:txBody>
                  <a:tcPr marL="187117" marR="935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rgbClr val="0065BD"/>
                      </a:solidFill>
                      <a:prstDash val="solid"/>
                      <a:round/>
                      <a:headEnd type="none" w="med" len="med"/>
                      <a:tailEnd type="none" w="med" len="med"/>
                    </a:lnT>
                    <a:lnB w="3175" cap="flat" cmpd="sng" algn="ctr">
                      <a:solidFill>
                        <a:srgbClr val="0065BD"/>
                      </a:solidFill>
                      <a:prstDash val="solid"/>
                      <a:round/>
                      <a:headEnd type="none" w="med" len="med"/>
                      <a:tailEnd type="none" w="med" len="med"/>
                    </a:lnB>
                    <a:lnTlToBr w="12700" cmpd="sng">
                      <a:noFill/>
                      <a:prstDash val="solid"/>
                    </a:lnTlToBr>
                    <a:lnBlToTr w="12700" cmpd="sng">
                      <a:noFill/>
                      <a:prstDash val="solid"/>
                    </a:lnBlToTr>
                    <a:noFill/>
                  </a:tcPr>
                </a:tc>
              </a:tr>
              <a:tr h="305585">
                <a:tc>
                  <a:txBody>
                    <a:bodyPr/>
                    <a:lstStyle/>
                    <a:p>
                      <a:pPr>
                        <a:lnSpc>
                          <a:spcPct val="80000"/>
                        </a:lnSpc>
                      </a:pPr>
                      <a:r>
                        <a:rPr lang="en-US" sz="1400" dirty="0" smtClean="0"/>
                        <a:t>Non-stipendiary/Non-cash Comp</a:t>
                      </a:r>
                      <a:endParaRPr lang="en-US" sz="1400" dirty="0"/>
                    </a:p>
                  </a:txBody>
                  <a:tcPr marL="187117" marR="935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rgbClr val="0065BD"/>
                      </a:solidFill>
                      <a:prstDash val="solid"/>
                      <a:round/>
                      <a:headEnd type="none" w="med" len="med"/>
                      <a:tailEnd type="none" w="med" len="med"/>
                    </a:lnT>
                    <a:lnB w="3175" cap="flat" cmpd="sng" algn="ctr">
                      <a:solidFill>
                        <a:srgbClr val="0065B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80000"/>
                        </a:lnSpc>
                      </a:pPr>
                      <a:r>
                        <a:rPr lang="en-US" sz="1400" dirty="0" smtClean="0"/>
                        <a:t>2%</a:t>
                      </a:r>
                      <a:endParaRPr lang="en-US" sz="1400" dirty="0"/>
                    </a:p>
                  </a:txBody>
                  <a:tcPr marL="187117" marR="935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rgbClr val="0065BD"/>
                      </a:solidFill>
                      <a:prstDash val="solid"/>
                      <a:round/>
                      <a:headEnd type="none" w="med" len="med"/>
                      <a:tailEnd type="none" w="med" len="med"/>
                    </a:lnT>
                    <a:lnB w="3175" cap="flat" cmpd="sng" algn="ctr">
                      <a:solidFill>
                        <a:srgbClr val="0065B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80000"/>
                        </a:lnSpc>
                      </a:pPr>
                      <a:r>
                        <a:rPr lang="en-US" sz="1400" dirty="0" smtClean="0"/>
                        <a:t>1%</a:t>
                      </a:r>
                      <a:endParaRPr lang="en-US" sz="1400" dirty="0"/>
                    </a:p>
                  </a:txBody>
                  <a:tcPr marL="187117" marR="935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rgbClr val="0065BD"/>
                      </a:solidFill>
                      <a:prstDash val="solid"/>
                      <a:round/>
                      <a:headEnd type="none" w="med" len="med"/>
                      <a:tailEnd type="none" w="med" len="med"/>
                    </a:lnT>
                    <a:lnB w="3175" cap="flat" cmpd="sng" algn="ctr">
                      <a:solidFill>
                        <a:srgbClr val="0065BD"/>
                      </a:solidFill>
                      <a:prstDash val="solid"/>
                      <a:round/>
                      <a:headEnd type="none" w="med" len="med"/>
                      <a:tailEnd type="none" w="med" len="med"/>
                    </a:lnB>
                    <a:lnTlToBr w="12700" cmpd="sng">
                      <a:noFill/>
                      <a:prstDash val="solid"/>
                    </a:lnTlToBr>
                    <a:lnBlToTr w="12700" cmpd="sng">
                      <a:noFill/>
                      <a:prstDash val="solid"/>
                    </a:lnBlToTr>
                    <a:noFill/>
                  </a:tcPr>
                </a:tc>
              </a:tr>
              <a:tr h="305585">
                <a:tc>
                  <a:txBody>
                    <a:bodyPr/>
                    <a:lstStyle/>
                    <a:p>
                      <a:pPr>
                        <a:lnSpc>
                          <a:spcPct val="80000"/>
                        </a:lnSpc>
                      </a:pPr>
                      <a:r>
                        <a:rPr lang="en-US" sz="1400" dirty="0" smtClean="0"/>
                        <a:t>Non-TEC</a:t>
                      </a:r>
                      <a:r>
                        <a:rPr lang="en-US" sz="1400" baseline="0" dirty="0" smtClean="0"/>
                        <a:t> Work Only</a:t>
                      </a:r>
                      <a:endParaRPr lang="en-US" sz="1400" dirty="0"/>
                    </a:p>
                  </a:txBody>
                  <a:tcPr marL="187117" marR="935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rgbClr val="0065BD"/>
                      </a:solidFill>
                      <a:prstDash val="solid"/>
                      <a:round/>
                      <a:headEnd type="none" w="med" len="med"/>
                      <a:tailEnd type="none" w="med" len="med"/>
                    </a:lnT>
                    <a:lnB w="3175" cap="flat" cmpd="sng" algn="ctr">
                      <a:solidFill>
                        <a:srgbClr val="0065B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80000"/>
                        </a:lnSpc>
                      </a:pPr>
                      <a:r>
                        <a:rPr lang="en-US" sz="1400" dirty="0" smtClean="0"/>
                        <a:t>7%</a:t>
                      </a:r>
                      <a:endParaRPr lang="en-US" sz="1400" dirty="0"/>
                    </a:p>
                  </a:txBody>
                  <a:tcPr marL="187117" marR="935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rgbClr val="0065BD"/>
                      </a:solidFill>
                      <a:prstDash val="solid"/>
                      <a:round/>
                      <a:headEnd type="none" w="med" len="med"/>
                      <a:tailEnd type="none" w="med" len="med"/>
                    </a:lnT>
                    <a:lnB w="3175" cap="flat" cmpd="sng" algn="ctr">
                      <a:solidFill>
                        <a:srgbClr val="0065B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80000"/>
                        </a:lnSpc>
                      </a:pPr>
                      <a:r>
                        <a:rPr lang="en-US" sz="1400" dirty="0" smtClean="0"/>
                        <a:t>7%</a:t>
                      </a:r>
                      <a:endParaRPr lang="en-US" sz="1400" dirty="0"/>
                    </a:p>
                  </a:txBody>
                  <a:tcPr marL="187117" marR="935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rgbClr val="0065BD"/>
                      </a:solidFill>
                      <a:prstDash val="solid"/>
                      <a:round/>
                      <a:headEnd type="none" w="med" len="med"/>
                      <a:tailEnd type="none" w="med" len="med"/>
                    </a:lnT>
                    <a:lnB w="3175" cap="flat" cmpd="sng" algn="ctr">
                      <a:solidFill>
                        <a:srgbClr val="0065BD"/>
                      </a:solidFill>
                      <a:prstDash val="solid"/>
                      <a:round/>
                      <a:headEnd type="none" w="med" len="med"/>
                      <a:tailEnd type="none" w="med" len="med"/>
                    </a:lnB>
                    <a:lnTlToBr w="12700" cmpd="sng">
                      <a:noFill/>
                      <a:prstDash val="solid"/>
                    </a:lnTlToBr>
                    <a:lnBlToTr w="12700" cmpd="sng">
                      <a:noFill/>
                      <a:prstDash val="solid"/>
                    </a:lnBlToTr>
                    <a:noFill/>
                  </a:tcPr>
                </a:tc>
              </a:tr>
              <a:tr h="305585">
                <a:tc>
                  <a:txBody>
                    <a:bodyPr/>
                    <a:lstStyle/>
                    <a:p>
                      <a:pPr>
                        <a:lnSpc>
                          <a:spcPct val="80000"/>
                        </a:lnSpc>
                      </a:pPr>
                      <a:r>
                        <a:rPr lang="en-US" sz="1400" dirty="0" smtClean="0"/>
                        <a:t>No Work</a:t>
                      </a:r>
                      <a:endParaRPr lang="en-US" sz="1400" dirty="0"/>
                    </a:p>
                  </a:txBody>
                  <a:tcPr marL="187117" marR="935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rgbClr val="0065BD"/>
                      </a:solidFill>
                      <a:prstDash val="solid"/>
                      <a:round/>
                      <a:headEnd type="none" w="med" len="med"/>
                      <a:tailEnd type="none" w="med" len="med"/>
                    </a:lnT>
                    <a:lnB w="3175" cap="flat" cmpd="sng" algn="ctr">
                      <a:solidFill>
                        <a:srgbClr val="0065B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80000"/>
                        </a:lnSpc>
                      </a:pPr>
                      <a:r>
                        <a:rPr lang="en-US" sz="1400" dirty="0" smtClean="0"/>
                        <a:t>3%</a:t>
                      </a:r>
                      <a:endParaRPr lang="en-US" sz="1400" dirty="0"/>
                    </a:p>
                  </a:txBody>
                  <a:tcPr marL="187117" marR="935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rgbClr val="0065BD"/>
                      </a:solidFill>
                      <a:prstDash val="solid"/>
                      <a:round/>
                      <a:headEnd type="none" w="med" len="med"/>
                      <a:tailEnd type="none" w="med" len="med"/>
                    </a:lnT>
                    <a:lnB w="3175" cap="flat" cmpd="sng" algn="ctr">
                      <a:solidFill>
                        <a:srgbClr val="0065B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80000"/>
                        </a:lnSpc>
                      </a:pPr>
                      <a:r>
                        <a:rPr lang="en-US" sz="1400" dirty="0" smtClean="0"/>
                        <a:t>1%</a:t>
                      </a:r>
                      <a:endParaRPr lang="en-US" sz="1400" dirty="0"/>
                    </a:p>
                  </a:txBody>
                  <a:tcPr marL="187117" marR="935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rgbClr val="0065BD"/>
                      </a:solidFill>
                      <a:prstDash val="solid"/>
                      <a:round/>
                      <a:headEnd type="none" w="med" len="med"/>
                      <a:tailEnd type="none" w="med" len="med"/>
                    </a:lnT>
                    <a:lnB w="3175" cap="flat" cmpd="sng" algn="ctr">
                      <a:solidFill>
                        <a:srgbClr val="0065BD"/>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6" name="Footer Placeholder 5"/>
          <p:cNvSpPr>
            <a:spLocks noGrp="1"/>
          </p:cNvSpPr>
          <p:nvPr>
            <p:ph type="ftr" sz="quarter" idx="3"/>
          </p:nvPr>
        </p:nvSpPr>
        <p:spPr/>
        <p:txBody>
          <a:bodyPr/>
          <a:lstStyle/>
          <a:p>
            <a:fld id="{697A5555-9B8D-40FF-AD7E-3639E0853811}" type="slidenum">
              <a:rPr lang="en-US" smtClean="0"/>
              <a:pPr/>
              <a:t>25</a:t>
            </a:fld>
            <a:endParaRPr lang="en-US" dirty="0"/>
          </a:p>
        </p:txBody>
      </p:sp>
      <p:cxnSp>
        <p:nvCxnSpPr>
          <p:cNvPr id="10" name="Straight Connector 9"/>
          <p:cNvCxnSpPr/>
          <p:nvPr/>
        </p:nvCxnSpPr>
        <p:spPr>
          <a:xfrm>
            <a:off x="570565" y="2338204"/>
            <a:ext cx="8383630" cy="18406"/>
          </a:xfrm>
          <a:prstGeom prst="line">
            <a:avLst/>
          </a:prstGeom>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2976393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4608"/>
            <a:ext cx="8469313" cy="461659"/>
          </a:xfrm>
        </p:spPr>
        <p:txBody>
          <a:bodyPr/>
          <a:lstStyle/>
          <a:p>
            <a:pPr marL="1588"/>
            <a:r>
              <a:rPr lang="en-US" dirty="0" smtClean="0">
                <a:solidFill>
                  <a:srgbClr val="FF0000"/>
                </a:solidFill>
              </a:rPr>
              <a:t>This is What The Client Wants to Highlight</a:t>
            </a:r>
            <a:endParaRPr lang="en-US" dirty="0">
              <a:solidFill>
                <a:srgbClr val="FF0000"/>
              </a:solidFill>
            </a:endParaRPr>
          </a:p>
        </p:txBody>
      </p:sp>
      <p:sp>
        <p:nvSpPr>
          <p:cNvPr id="3" name="Text Placeholder 2"/>
          <p:cNvSpPr>
            <a:spLocks noGrp="1"/>
          </p:cNvSpPr>
          <p:nvPr>
            <p:ph type="body" sz="quarter" idx="11"/>
          </p:nvPr>
        </p:nvSpPr>
        <p:spPr>
          <a:xfrm>
            <a:off x="457199" y="962911"/>
            <a:ext cx="8476488" cy="615553"/>
          </a:xfrm>
        </p:spPr>
        <p:txBody>
          <a:bodyPr/>
          <a:lstStyle/>
          <a:p>
            <a:r>
              <a:rPr lang="en-US" dirty="0" smtClean="0"/>
              <a:t>Compared to </a:t>
            </a:r>
            <a:r>
              <a:rPr lang="en-US" dirty="0"/>
              <a:t>m</a:t>
            </a:r>
            <a:r>
              <a:rPr lang="en-US" dirty="0" smtClean="0"/>
              <a:t>ale priests, fewer female priests have full-time work at a single employer and more female priests have part-time work</a:t>
            </a:r>
            <a:endParaRPr lang="en-US" sz="1600" b="0" dirty="0">
              <a:solidFill>
                <a:srgbClr val="000000"/>
              </a:solidFill>
            </a:endParaRPr>
          </a:p>
        </p:txBody>
      </p:sp>
      <p:graphicFrame>
        <p:nvGraphicFramePr>
          <p:cNvPr id="13" name="Content Placeholder 10"/>
          <p:cNvGraphicFramePr>
            <a:graphicFrameLocks noGrp="1"/>
          </p:cNvGraphicFramePr>
          <p:nvPr>
            <p:ph type="chart" sz="quarter" idx="4294967295"/>
            <p:extLst>
              <p:ext uri="{D42A27DB-BD31-4B8C-83A1-F6EECF244321}">
                <p14:modId xmlns:p14="http://schemas.microsoft.com/office/powerpoint/2010/main" val="508694805"/>
              </p:ext>
            </p:extLst>
          </p:nvPr>
        </p:nvGraphicFramePr>
        <p:xfrm>
          <a:off x="557213" y="1683301"/>
          <a:ext cx="8374734" cy="3074818"/>
        </p:xfrm>
        <a:graphic>
          <a:graphicData uri="http://schemas.openxmlformats.org/drawingml/2006/table">
            <a:tbl>
              <a:tblPr firstRow="1" bandRow="1">
                <a:tableStyleId>{5C22544A-7EE6-4342-B048-85BDC9FD1C3A}</a:tableStyleId>
              </a:tblPr>
              <a:tblGrid>
                <a:gridCol w="3483464"/>
                <a:gridCol w="2447203"/>
                <a:gridCol w="2444067"/>
              </a:tblGrid>
              <a:tr h="335317">
                <a:tc>
                  <a:txBody>
                    <a:bodyPr/>
                    <a:lstStyle/>
                    <a:p>
                      <a:pPr marL="0" marR="0" lvl="0" indent="0" algn="l" defTabSz="914400" rtl="0" eaLnBrk="1" fontAlgn="base" latinLnBrk="0" hangingPunct="1">
                        <a:lnSpc>
                          <a:spcPct val="80000"/>
                        </a:lnSpc>
                        <a:spcBef>
                          <a:spcPct val="0"/>
                        </a:spcBef>
                        <a:spcAft>
                          <a:spcPct val="0"/>
                        </a:spcAft>
                        <a:buClrTx/>
                        <a:buSzTx/>
                        <a:buFontTx/>
                        <a:buNone/>
                        <a:tabLst/>
                      </a:pPr>
                      <a:endParaRPr kumimoji="0" lang="en-US" sz="1400" b="1" i="0" u="none" strike="noStrike" cap="none" normalizeH="0" baseline="0" dirty="0" smtClean="0">
                        <a:ln>
                          <a:noFill/>
                        </a:ln>
                        <a:solidFill>
                          <a:srgbClr val="FFFFFF"/>
                        </a:solidFill>
                        <a:effectLst/>
                        <a:latin typeface="Arial"/>
                        <a:ea typeface="MS PGothic" pitchFamily="34" charset="-128"/>
                        <a:cs typeface="Arial"/>
                      </a:endParaRPr>
                    </a:p>
                  </a:txBody>
                  <a:tcPr marL="187117" marR="0" marT="91440" marB="54864" anchor="ctr" horzOverflow="overflow">
                    <a:lnL w="12700" cap="flat" cmpd="sng" algn="ctr">
                      <a:noFill/>
                      <a:prstDash val="solid"/>
                      <a:round/>
                      <a:headEnd type="none" w="med" len="med"/>
                      <a:tailEnd type="none" w="med" len="med"/>
                    </a:lnL>
                    <a:lnR w="571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nSpc>
                          <a:spcPct val="80000"/>
                        </a:lnSpc>
                      </a:pPr>
                      <a:r>
                        <a:rPr lang="en-US" dirty="0" smtClean="0"/>
                        <a:t>Female Priests</a:t>
                      </a:r>
                      <a:endParaRPr lang="en-US" dirty="0"/>
                    </a:p>
                  </a:txBody>
                  <a:tcPr marL="187117" marR="78214" marT="91440" marB="54864" anchor="ctr" horzOverflow="overflow">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nSpc>
                          <a:spcPct val="80000"/>
                        </a:lnSpc>
                      </a:pPr>
                      <a:r>
                        <a:rPr lang="en-US" dirty="0" smtClean="0"/>
                        <a:t>Male Priests</a:t>
                      </a:r>
                      <a:endParaRPr lang="en-US" dirty="0"/>
                    </a:p>
                  </a:txBody>
                  <a:tcPr marL="187117" marR="195547" marT="91440" marB="54864" anchor="ctr" horzOverflow="overflow">
                    <a:lnL w="5715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r>
              <a:tr h="305585">
                <a:tc>
                  <a:txBody>
                    <a:bodyPr/>
                    <a:lstStyle/>
                    <a:p>
                      <a:pPr>
                        <a:lnSpc>
                          <a:spcPct val="80000"/>
                        </a:lnSpc>
                      </a:pPr>
                      <a:r>
                        <a:rPr lang="en-US" sz="1400" dirty="0" smtClean="0"/>
                        <a:t>Full-time TEC Single Employer</a:t>
                      </a:r>
                      <a:endParaRPr lang="en-US" sz="1400" dirty="0"/>
                    </a:p>
                  </a:txBody>
                  <a:tcPr marL="187117" marR="935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3175" cap="flat" cmpd="sng" algn="ctr">
                      <a:solidFill>
                        <a:srgbClr val="0065B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80000"/>
                        </a:lnSpc>
                      </a:pPr>
                      <a:r>
                        <a:rPr lang="en-US" sz="1400" dirty="0" smtClean="0"/>
                        <a:t>50%</a:t>
                      </a:r>
                      <a:endParaRPr lang="en-US" sz="1400" dirty="0"/>
                    </a:p>
                  </a:txBody>
                  <a:tcPr marL="187117" marR="935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3175" cap="flat" cmpd="sng" algn="ctr">
                      <a:solidFill>
                        <a:srgbClr val="0065B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80000"/>
                        </a:lnSpc>
                      </a:pPr>
                      <a:r>
                        <a:rPr lang="en-US" sz="1400" dirty="0" smtClean="0"/>
                        <a:t>66%</a:t>
                      </a:r>
                      <a:endParaRPr lang="en-US" sz="1400" dirty="0"/>
                    </a:p>
                  </a:txBody>
                  <a:tcPr marL="187117" marR="935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3175" cap="flat" cmpd="sng" algn="ctr">
                      <a:solidFill>
                        <a:srgbClr val="0065BD"/>
                      </a:solidFill>
                      <a:prstDash val="solid"/>
                      <a:round/>
                      <a:headEnd type="none" w="med" len="med"/>
                      <a:tailEnd type="none" w="med" len="med"/>
                    </a:lnB>
                    <a:lnTlToBr w="12700" cmpd="sng">
                      <a:noFill/>
                      <a:prstDash val="solid"/>
                    </a:lnTlToBr>
                    <a:lnBlToTr w="12700" cmpd="sng">
                      <a:noFill/>
                      <a:prstDash val="solid"/>
                    </a:lnBlToTr>
                    <a:noFill/>
                  </a:tcPr>
                </a:tc>
              </a:tr>
              <a:tr h="305585">
                <a:tc>
                  <a:txBody>
                    <a:bodyPr/>
                    <a:lstStyle/>
                    <a:p>
                      <a:pPr>
                        <a:lnSpc>
                          <a:spcPct val="80000"/>
                        </a:lnSpc>
                      </a:pPr>
                      <a:r>
                        <a:rPr lang="en-US" sz="1400" dirty="0" smtClean="0"/>
                        <a:t>Full-time TEC Multiple Employers</a:t>
                      </a:r>
                      <a:endParaRPr lang="en-US" sz="1400" dirty="0"/>
                    </a:p>
                  </a:txBody>
                  <a:tcPr marL="187117" marR="935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rgbClr val="0065BD"/>
                      </a:solidFill>
                      <a:prstDash val="solid"/>
                      <a:round/>
                      <a:headEnd type="none" w="med" len="med"/>
                      <a:tailEnd type="none" w="med" len="med"/>
                    </a:lnT>
                    <a:lnB w="3175" cap="flat" cmpd="sng" algn="ctr">
                      <a:solidFill>
                        <a:srgbClr val="0065B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80000"/>
                        </a:lnSpc>
                      </a:pPr>
                      <a:r>
                        <a:rPr lang="en-US" sz="1400" dirty="0" smtClean="0"/>
                        <a:t>6%</a:t>
                      </a:r>
                      <a:endParaRPr lang="en-US" sz="1400" dirty="0"/>
                    </a:p>
                  </a:txBody>
                  <a:tcPr marL="187117" marR="935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rgbClr val="0065BD"/>
                      </a:solidFill>
                      <a:prstDash val="solid"/>
                      <a:round/>
                      <a:headEnd type="none" w="med" len="med"/>
                      <a:tailEnd type="none" w="med" len="med"/>
                    </a:lnT>
                    <a:lnB w="3175" cap="flat" cmpd="sng" algn="ctr">
                      <a:solidFill>
                        <a:srgbClr val="0065B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80000"/>
                        </a:lnSpc>
                      </a:pPr>
                      <a:r>
                        <a:rPr lang="en-US" sz="1400" dirty="0" smtClean="0"/>
                        <a:t>5%</a:t>
                      </a:r>
                      <a:endParaRPr lang="en-US" sz="1400" dirty="0"/>
                    </a:p>
                  </a:txBody>
                  <a:tcPr marL="187117" marR="935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rgbClr val="0065BD"/>
                      </a:solidFill>
                      <a:prstDash val="solid"/>
                      <a:round/>
                      <a:headEnd type="none" w="med" len="med"/>
                      <a:tailEnd type="none" w="med" len="med"/>
                    </a:lnT>
                    <a:lnB w="3175" cap="flat" cmpd="sng" algn="ctr">
                      <a:solidFill>
                        <a:srgbClr val="0065BD"/>
                      </a:solidFill>
                      <a:prstDash val="solid"/>
                      <a:round/>
                      <a:headEnd type="none" w="med" len="med"/>
                      <a:tailEnd type="none" w="med" len="med"/>
                    </a:lnB>
                    <a:lnTlToBr w="12700" cmpd="sng">
                      <a:noFill/>
                      <a:prstDash val="solid"/>
                    </a:lnTlToBr>
                    <a:lnBlToTr w="12700" cmpd="sng">
                      <a:noFill/>
                      <a:prstDash val="solid"/>
                    </a:lnBlToTr>
                    <a:noFill/>
                  </a:tcPr>
                </a:tc>
              </a:tr>
              <a:tr h="305585">
                <a:tc>
                  <a:txBody>
                    <a:bodyPr/>
                    <a:lstStyle/>
                    <a:p>
                      <a:pPr>
                        <a:lnSpc>
                          <a:spcPct val="80000"/>
                        </a:lnSpc>
                      </a:pPr>
                      <a:r>
                        <a:rPr lang="en-US" sz="1400" dirty="0" smtClean="0"/>
                        <a:t>Part-time</a:t>
                      </a:r>
                      <a:r>
                        <a:rPr lang="en-US" sz="1400" baseline="0" dirty="0" smtClean="0"/>
                        <a:t> TEC Single Employer</a:t>
                      </a:r>
                      <a:endParaRPr lang="en-US" sz="1400" dirty="0"/>
                    </a:p>
                  </a:txBody>
                  <a:tcPr marL="187117" marR="935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rgbClr val="0065BD"/>
                      </a:solidFill>
                      <a:prstDash val="solid"/>
                      <a:round/>
                      <a:headEnd type="none" w="med" len="med"/>
                      <a:tailEnd type="none" w="med" len="med"/>
                    </a:lnT>
                    <a:lnB w="3175" cap="flat" cmpd="sng" algn="ctr">
                      <a:solidFill>
                        <a:srgbClr val="0065B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80000"/>
                        </a:lnSpc>
                      </a:pPr>
                      <a:r>
                        <a:rPr lang="en-US" sz="1400" dirty="0" smtClean="0"/>
                        <a:t>15%</a:t>
                      </a:r>
                      <a:endParaRPr lang="en-US" sz="1400" dirty="0"/>
                    </a:p>
                  </a:txBody>
                  <a:tcPr marL="187117" marR="935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rgbClr val="0065BD"/>
                      </a:solidFill>
                      <a:prstDash val="solid"/>
                      <a:round/>
                      <a:headEnd type="none" w="med" len="med"/>
                      <a:tailEnd type="none" w="med" len="med"/>
                    </a:lnT>
                    <a:lnB w="3175" cap="flat" cmpd="sng" algn="ctr">
                      <a:solidFill>
                        <a:srgbClr val="0065B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80000"/>
                        </a:lnSpc>
                      </a:pPr>
                      <a:r>
                        <a:rPr lang="en-US" sz="1400" dirty="0" smtClean="0"/>
                        <a:t>6%</a:t>
                      </a:r>
                      <a:endParaRPr lang="en-US" sz="1400" dirty="0"/>
                    </a:p>
                  </a:txBody>
                  <a:tcPr marL="187117" marR="935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rgbClr val="0065BD"/>
                      </a:solidFill>
                      <a:prstDash val="solid"/>
                      <a:round/>
                      <a:headEnd type="none" w="med" len="med"/>
                      <a:tailEnd type="none" w="med" len="med"/>
                    </a:lnT>
                    <a:lnB w="3175" cap="flat" cmpd="sng" algn="ctr">
                      <a:solidFill>
                        <a:srgbClr val="0065BD"/>
                      </a:solidFill>
                      <a:prstDash val="solid"/>
                      <a:round/>
                      <a:headEnd type="none" w="med" len="med"/>
                      <a:tailEnd type="none" w="med" len="med"/>
                    </a:lnB>
                    <a:lnTlToBr w="12700" cmpd="sng">
                      <a:noFill/>
                      <a:prstDash val="solid"/>
                    </a:lnTlToBr>
                    <a:lnBlToTr w="12700" cmpd="sng">
                      <a:noFill/>
                      <a:prstDash val="solid"/>
                    </a:lnBlToTr>
                    <a:noFill/>
                  </a:tcPr>
                </a:tc>
              </a:tr>
              <a:tr h="305585">
                <a:tc>
                  <a:txBody>
                    <a:bodyPr/>
                    <a:lstStyle/>
                    <a:p>
                      <a:pPr>
                        <a:lnSpc>
                          <a:spcPct val="80000"/>
                        </a:lnSpc>
                      </a:pPr>
                      <a:r>
                        <a:rPr lang="en-US" sz="1400" dirty="0" smtClean="0"/>
                        <a:t>Bivocational (TEC &amp; Non-TEC Work)</a:t>
                      </a:r>
                      <a:endParaRPr lang="en-US" sz="1400" dirty="0"/>
                    </a:p>
                  </a:txBody>
                  <a:tcPr marL="187117" marR="935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rgbClr val="0065BD"/>
                      </a:solidFill>
                      <a:prstDash val="solid"/>
                      <a:round/>
                      <a:headEnd type="none" w="med" len="med"/>
                      <a:tailEnd type="none" w="med" len="med"/>
                    </a:lnT>
                    <a:lnB w="3175" cap="flat" cmpd="sng" algn="ctr">
                      <a:solidFill>
                        <a:srgbClr val="0065B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80000"/>
                        </a:lnSpc>
                      </a:pPr>
                      <a:r>
                        <a:rPr lang="en-US" sz="1400" dirty="0" smtClean="0"/>
                        <a:t>11%</a:t>
                      </a:r>
                      <a:endParaRPr lang="en-US" sz="1400" dirty="0"/>
                    </a:p>
                  </a:txBody>
                  <a:tcPr marL="187117" marR="935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rgbClr val="0065BD"/>
                      </a:solidFill>
                      <a:prstDash val="solid"/>
                      <a:round/>
                      <a:headEnd type="none" w="med" len="med"/>
                      <a:tailEnd type="none" w="med" len="med"/>
                    </a:lnT>
                    <a:lnB w="3175" cap="flat" cmpd="sng" algn="ctr">
                      <a:solidFill>
                        <a:srgbClr val="0065B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80000"/>
                        </a:lnSpc>
                      </a:pPr>
                      <a:r>
                        <a:rPr lang="en-US" sz="1400" dirty="0" smtClean="0"/>
                        <a:t>11%</a:t>
                      </a:r>
                      <a:endParaRPr lang="en-US" sz="1400" dirty="0"/>
                    </a:p>
                  </a:txBody>
                  <a:tcPr marL="187117" marR="935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rgbClr val="0065BD"/>
                      </a:solidFill>
                      <a:prstDash val="solid"/>
                      <a:round/>
                      <a:headEnd type="none" w="med" len="med"/>
                      <a:tailEnd type="none" w="med" len="med"/>
                    </a:lnT>
                    <a:lnB w="3175" cap="flat" cmpd="sng" algn="ctr">
                      <a:solidFill>
                        <a:srgbClr val="0065BD"/>
                      </a:solidFill>
                      <a:prstDash val="solid"/>
                      <a:round/>
                      <a:headEnd type="none" w="med" len="med"/>
                      <a:tailEnd type="none" w="med" len="med"/>
                    </a:lnB>
                    <a:lnTlToBr w="12700" cmpd="sng">
                      <a:noFill/>
                      <a:prstDash val="solid"/>
                    </a:lnTlToBr>
                    <a:lnBlToTr w="12700" cmpd="sng">
                      <a:noFill/>
                      <a:prstDash val="solid"/>
                    </a:lnBlToTr>
                    <a:noFill/>
                  </a:tcPr>
                </a:tc>
              </a:tr>
              <a:tr h="305585">
                <a:tc>
                  <a:txBody>
                    <a:bodyPr/>
                    <a:lstStyle/>
                    <a:p>
                      <a:pPr>
                        <a:lnSpc>
                          <a:spcPct val="80000"/>
                        </a:lnSpc>
                      </a:pPr>
                      <a:r>
                        <a:rPr lang="en-US" sz="1400" dirty="0" smtClean="0"/>
                        <a:t>Supply Work</a:t>
                      </a:r>
                      <a:endParaRPr lang="en-US" sz="1400" dirty="0"/>
                    </a:p>
                  </a:txBody>
                  <a:tcPr marL="187117" marR="935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rgbClr val="0065BD"/>
                      </a:solidFill>
                      <a:prstDash val="solid"/>
                      <a:round/>
                      <a:headEnd type="none" w="med" len="med"/>
                      <a:tailEnd type="none" w="med" len="med"/>
                    </a:lnT>
                    <a:lnB w="3175" cap="flat" cmpd="sng" algn="ctr">
                      <a:solidFill>
                        <a:srgbClr val="0065B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80000"/>
                        </a:lnSpc>
                      </a:pPr>
                      <a:r>
                        <a:rPr lang="en-US" sz="1400" dirty="0" smtClean="0"/>
                        <a:t>2%</a:t>
                      </a:r>
                      <a:endParaRPr lang="en-US" sz="1400" dirty="0"/>
                    </a:p>
                  </a:txBody>
                  <a:tcPr marL="187117" marR="935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rgbClr val="0065BD"/>
                      </a:solidFill>
                      <a:prstDash val="solid"/>
                      <a:round/>
                      <a:headEnd type="none" w="med" len="med"/>
                      <a:tailEnd type="none" w="med" len="med"/>
                    </a:lnT>
                    <a:lnB w="3175" cap="flat" cmpd="sng" algn="ctr">
                      <a:solidFill>
                        <a:srgbClr val="0065B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80000"/>
                        </a:lnSpc>
                      </a:pPr>
                      <a:r>
                        <a:rPr lang="en-US" sz="1400" dirty="0" smtClean="0"/>
                        <a:t>&lt;1%</a:t>
                      </a:r>
                      <a:endParaRPr lang="en-US" sz="1400" dirty="0"/>
                    </a:p>
                  </a:txBody>
                  <a:tcPr marL="187117" marR="935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rgbClr val="0065BD"/>
                      </a:solidFill>
                      <a:prstDash val="solid"/>
                      <a:round/>
                      <a:headEnd type="none" w="med" len="med"/>
                      <a:tailEnd type="none" w="med" len="med"/>
                    </a:lnT>
                    <a:lnB w="3175" cap="flat" cmpd="sng" algn="ctr">
                      <a:solidFill>
                        <a:srgbClr val="0065BD"/>
                      </a:solidFill>
                      <a:prstDash val="solid"/>
                      <a:round/>
                      <a:headEnd type="none" w="med" len="med"/>
                      <a:tailEnd type="none" w="med" len="med"/>
                    </a:lnB>
                    <a:lnTlToBr w="12700" cmpd="sng">
                      <a:noFill/>
                      <a:prstDash val="solid"/>
                    </a:lnTlToBr>
                    <a:lnBlToTr w="12700" cmpd="sng">
                      <a:noFill/>
                      <a:prstDash val="solid"/>
                    </a:lnBlToTr>
                    <a:noFill/>
                  </a:tcPr>
                </a:tc>
              </a:tr>
              <a:tr h="264379">
                <a:tc>
                  <a:txBody>
                    <a:bodyPr/>
                    <a:lstStyle/>
                    <a:p>
                      <a:pPr>
                        <a:lnSpc>
                          <a:spcPct val="80000"/>
                        </a:lnSpc>
                      </a:pPr>
                      <a:r>
                        <a:rPr lang="en-US" sz="1400" dirty="0" smtClean="0"/>
                        <a:t>Interims</a:t>
                      </a:r>
                      <a:endParaRPr lang="en-US" sz="1400" dirty="0"/>
                    </a:p>
                  </a:txBody>
                  <a:tcPr marL="187117" marR="935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rgbClr val="0065BD"/>
                      </a:solidFill>
                      <a:prstDash val="solid"/>
                      <a:round/>
                      <a:headEnd type="none" w="med" len="med"/>
                      <a:tailEnd type="none" w="med" len="med"/>
                    </a:lnT>
                    <a:lnB w="3175" cap="flat" cmpd="sng" algn="ctr">
                      <a:solidFill>
                        <a:srgbClr val="0065B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80000"/>
                        </a:lnSpc>
                      </a:pPr>
                      <a:r>
                        <a:rPr lang="en-US" sz="1400" dirty="0" smtClean="0"/>
                        <a:t>4%</a:t>
                      </a:r>
                      <a:endParaRPr lang="en-US" sz="1400" dirty="0"/>
                    </a:p>
                  </a:txBody>
                  <a:tcPr marL="187117" marR="935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rgbClr val="0065BD"/>
                      </a:solidFill>
                      <a:prstDash val="solid"/>
                      <a:round/>
                      <a:headEnd type="none" w="med" len="med"/>
                      <a:tailEnd type="none" w="med" len="med"/>
                    </a:lnT>
                    <a:lnB w="3175" cap="flat" cmpd="sng" algn="ctr">
                      <a:solidFill>
                        <a:srgbClr val="0065B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80000"/>
                        </a:lnSpc>
                      </a:pPr>
                      <a:r>
                        <a:rPr lang="en-US" sz="1400" dirty="0" smtClean="0"/>
                        <a:t>3%</a:t>
                      </a:r>
                      <a:endParaRPr lang="en-US" sz="1400" dirty="0"/>
                    </a:p>
                  </a:txBody>
                  <a:tcPr marL="187117" marR="935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rgbClr val="0065BD"/>
                      </a:solidFill>
                      <a:prstDash val="solid"/>
                      <a:round/>
                      <a:headEnd type="none" w="med" len="med"/>
                      <a:tailEnd type="none" w="med" len="med"/>
                    </a:lnT>
                    <a:lnB w="3175" cap="flat" cmpd="sng" algn="ctr">
                      <a:solidFill>
                        <a:srgbClr val="0065BD"/>
                      </a:solidFill>
                      <a:prstDash val="solid"/>
                      <a:round/>
                      <a:headEnd type="none" w="med" len="med"/>
                      <a:tailEnd type="none" w="med" len="med"/>
                    </a:lnB>
                    <a:lnTlToBr w="12700" cmpd="sng">
                      <a:noFill/>
                      <a:prstDash val="solid"/>
                    </a:lnTlToBr>
                    <a:lnBlToTr w="12700" cmpd="sng">
                      <a:noFill/>
                      <a:prstDash val="solid"/>
                    </a:lnBlToTr>
                    <a:noFill/>
                  </a:tcPr>
                </a:tc>
              </a:tr>
              <a:tr h="305585">
                <a:tc>
                  <a:txBody>
                    <a:bodyPr/>
                    <a:lstStyle/>
                    <a:p>
                      <a:pPr>
                        <a:lnSpc>
                          <a:spcPct val="80000"/>
                        </a:lnSpc>
                      </a:pPr>
                      <a:r>
                        <a:rPr lang="en-US" sz="1400" dirty="0" smtClean="0"/>
                        <a:t>Non-stipendiary/Non-cash Comp</a:t>
                      </a:r>
                      <a:endParaRPr lang="en-US" sz="1400" dirty="0"/>
                    </a:p>
                  </a:txBody>
                  <a:tcPr marL="187117" marR="935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rgbClr val="0065BD"/>
                      </a:solidFill>
                      <a:prstDash val="solid"/>
                      <a:round/>
                      <a:headEnd type="none" w="med" len="med"/>
                      <a:tailEnd type="none" w="med" len="med"/>
                    </a:lnT>
                    <a:lnB w="3175" cap="flat" cmpd="sng" algn="ctr">
                      <a:solidFill>
                        <a:srgbClr val="0065B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80000"/>
                        </a:lnSpc>
                      </a:pPr>
                      <a:r>
                        <a:rPr lang="en-US" sz="1400" dirty="0" smtClean="0"/>
                        <a:t>2%</a:t>
                      </a:r>
                      <a:endParaRPr lang="en-US" sz="1400" dirty="0"/>
                    </a:p>
                  </a:txBody>
                  <a:tcPr marL="187117" marR="935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rgbClr val="0065BD"/>
                      </a:solidFill>
                      <a:prstDash val="solid"/>
                      <a:round/>
                      <a:headEnd type="none" w="med" len="med"/>
                      <a:tailEnd type="none" w="med" len="med"/>
                    </a:lnT>
                    <a:lnB w="3175" cap="flat" cmpd="sng" algn="ctr">
                      <a:solidFill>
                        <a:srgbClr val="0065B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80000"/>
                        </a:lnSpc>
                      </a:pPr>
                      <a:r>
                        <a:rPr lang="en-US" sz="1400" dirty="0" smtClean="0"/>
                        <a:t>1%</a:t>
                      </a:r>
                      <a:endParaRPr lang="en-US" sz="1400" dirty="0"/>
                    </a:p>
                  </a:txBody>
                  <a:tcPr marL="187117" marR="935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rgbClr val="0065BD"/>
                      </a:solidFill>
                      <a:prstDash val="solid"/>
                      <a:round/>
                      <a:headEnd type="none" w="med" len="med"/>
                      <a:tailEnd type="none" w="med" len="med"/>
                    </a:lnT>
                    <a:lnB w="3175" cap="flat" cmpd="sng" algn="ctr">
                      <a:solidFill>
                        <a:srgbClr val="0065BD"/>
                      </a:solidFill>
                      <a:prstDash val="solid"/>
                      <a:round/>
                      <a:headEnd type="none" w="med" len="med"/>
                      <a:tailEnd type="none" w="med" len="med"/>
                    </a:lnB>
                    <a:lnTlToBr w="12700" cmpd="sng">
                      <a:noFill/>
                      <a:prstDash val="solid"/>
                    </a:lnTlToBr>
                    <a:lnBlToTr w="12700" cmpd="sng">
                      <a:noFill/>
                      <a:prstDash val="solid"/>
                    </a:lnBlToTr>
                    <a:noFill/>
                  </a:tcPr>
                </a:tc>
              </a:tr>
              <a:tr h="305585">
                <a:tc>
                  <a:txBody>
                    <a:bodyPr/>
                    <a:lstStyle/>
                    <a:p>
                      <a:pPr>
                        <a:lnSpc>
                          <a:spcPct val="80000"/>
                        </a:lnSpc>
                      </a:pPr>
                      <a:r>
                        <a:rPr lang="en-US" sz="1400" dirty="0" smtClean="0"/>
                        <a:t>Non-TEC</a:t>
                      </a:r>
                      <a:r>
                        <a:rPr lang="en-US" sz="1400" baseline="0" dirty="0" smtClean="0"/>
                        <a:t> Work Only</a:t>
                      </a:r>
                      <a:endParaRPr lang="en-US" sz="1400" dirty="0"/>
                    </a:p>
                  </a:txBody>
                  <a:tcPr marL="187117" marR="935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rgbClr val="0065BD"/>
                      </a:solidFill>
                      <a:prstDash val="solid"/>
                      <a:round/>
                      <a:headEnd type="none" w="med" len="med"/>
                      <a:tailEnd type="none" w="med" len="med"/>
                    </a:lnT>
                    <a:lnB w="3175" cap="flat" cmpd="sng" algn="ctr">
                      <a:solidFill>
                        <a:srgbClr val="0065B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80000"/>
                        </a:lnSpc>
                      </a:pPr>
                      <a:r>
                        <a:rPr lang="en-US" sz="1400" dirty="0" smtClean="0"/>
                        <a:t>7%</a:t>
                      </a:r>
                      <a:endParaRPr lang="en-US" sz="1400" dirty="0"/>
                    </a:p>
                  </a:txBody>
                  <a:tcPr marL="187117" marR="935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rgbClr val="0065BD"/>
                      </a:solidFill>
                      <a:prstDash val="solid"/>
                      <a:round/>
                      <a:headEnd type="none" w="med" len="med"/>
                      <a:tailEnd type="none" w="med" len="med"/>
                    </a:lnT>
                    <a:lnB w="3175" cap="flat" cmpd="sng" algn="ctr">
                      <a:solidFill>
                        <a:srgbClr val="0065B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80000"/>
                        </a:lnSpc>
                      </a:pPr>
                      <a:r>
                        <a:rPr lang="en-US" sz="1400" dirty="0" smtClean="0"/>
                        <a:t>7%</a:t>
                      </a:r>
                      <a:endParaRPr lang="en-US" sz="1400" dirty="0"/>
                    </a:p>
                  </a:txBody>
                  <a:tcPr marL="187117" marR="935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rgbClr val="0065BD"/>
                      </a:solidFill>
                      <a:prstDash val="solid"/>
                      <a:round/>
                      <a:headEnd type="none" w="med" len="med"/>
                      <a:tailEnd type="none" w="med" len="med"/>
                    </a:lnT>
                    <a:lnB w="3175" cap="flat" cmpd="sng" algn="ctr">
                      <a:solidFill>
                        <a:srgbClr val="0065BD"/>
                      </a:solidFill>
                      <a:prstDash val="solid"/>
                      <a:round/>
                      <a:headEnd type="none" w="med" len="med"/>
                      <a:tailEnd type="none" w="med" len="med"/>
                    </a:lnB>
                    <a:lnTlToBr w="12700" cmpd="sng">
                      <a:noFill/>
                      <a:prstDash val="solid"/>
                    </a:lnTlToBr>
                    <a:lnBlToTr w="12700" cmpd="sng">
                      <a:noFill/>
                      <a:prstDash val="solid"/>
                    </a:lnBlToTr>
                    <a:noFill/>
                  </a:tcPr>
                </a:tc>
              </a:tr>
              <a:tr h="305585">
                <a:tc>
                  <a:txBody>
                    <a:bodyPr/>
                    <a:lstStyle/>
                    <a:p>
                      <a:pPr>
                        <a:lnSpc>
                          <a:spcPct val="80000"/>
                        </a:lnSpc>
                      </a:pPr>
                      <a:r>
                        <a:rPr lang="en-US" sz="1400" dirty="0" smtClean="0"/>
                        <a:t>No Work</a:t>
                      </a:r>
                      <a:endParaRPr lang="en-US" sz="1400" dirty="0"/>
                    </a:p>
                  </a:txBody>
                  <a:tcPr marL="187117" marR="935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rgbClr val="0065BD"/>
                      </a:solidFill>
                      <a:prstDash val="solid"/>
                      <a:round/>
                      <a:headEnd type="none" w="med" len="med"/>
                      <a:tailEnd type="none" w="med" len="med"/>
                    </a:lnT>
                    <a:lnB w="3175" cap="flat" cmpd="sng" algn="ctr">
                      <a:solidFill>
                        <a:srgbClr val="0065B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80000"/>
                        </a:lnSpc>
                      </a:pPr>
                      <a:r>
                        <a:rPr lang="en-US" sz="1400" dirty="0" smtClean="0"/>
                        <a:t>3%</a:t>
                      </a:r>
                      <a:endParaRPr lang="en-US" sz="1400" dirty="0"/>
                    </a:p>
                  </a:txBody>
                  <a:tcPr marL="187117" marR="935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rgbClr val="0065BD"/>
                      </a:solidFill>
                      <a:prstDash val="solid"/>
                      <a:round/>
                      <a:headEnd type="none" w="med" len="med"/>
                      <a:tailEnd type="none" w="med" len="med"/>
                    </a:lnT>
                    <a:lnB w="3175" cap="flat" cmpd="sng" algn="ctr">
                      <a:solidFill>
                        <a:srgbClr val="0065B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80000"/>
                        </a:lnSpc>
                      </a:pPr>
                      <a:r>
                        <a:rPr lang="en-US" sz="1400" dirty="0" smtClean="0"/>
                        <a:t>1%</a:t>
                      </a:r>
                      <a:endParaRPr lang="en-US" sz="1400" dirty="0"/>
                    </a:p>
                  </a:txBody>
                  <a:tcPr marL="187117" marR="935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rgbClr val="0065BD"/>
                      </a:solidFill>
                      <a:prstDash val="solid"/>
                      <a:round/>
                      <a:headEnd type="none" w="med" len="med"/>
                      <a:tailEnd type="none" w="med" len="med"/>
                    </a:lnT>
                    <a:lnB w="3175" cap="flat" cmpd="sng" algn="ctr">
                      <a:solidFill>
                        <a:srgbClr val="0065BD"/>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6" name="Footer Placeholder 5"/>
          <p:cNvSpPr>
            <a:spLocks noGrp="1"/>
          </p:cNvSpPr>
          <p:nvPr>
            <p:ph type="ftr" sz="quarter" idx="3"/>
          </p:nvPr>
        </p:nvSpPr>
        <p:spPr/>
        <p:txBody>
          <a:bodyPr/>
          <a:lstStyle/>
          <a:p>
            <a:fld id="{697A5555-9B8D-40FF-AD7E-3639E0853811}" type="slidenum">
              <a:rPr lang="en-US" smtClean="0"/>
              <a:pPr/>
              <a:t>26</a:t>
            </a:fld>
            <a:endParaRPr lang="en-US" dirty="0"/>
          </a:p>
        </p:txBody>
      </p:sp>
      <p:cxnSp>
        <p:nvCxnSpPr>
          <p:cNvPr id="10" name="Straight Connector 9"/>
          <p:cNvCxnSpPr/>
          <p:nvPr/>
        </p:nvCxnSpPr>
        <p:spPr>
          <a:xfrm>
            <a:off x="570565" y="2338204"/>
            <a:ext cx="8383630" cy="18406"/>
          </a:xfrm>
          <a:prstGeom prst="line">
            <a:avLst/>
          </a:prstGeom>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537756" y="2047961"/>
            <a:ext cx="8409591" cy="303190"/>
          </a:xfrm>
          <a:prstGeom prst="rect">
            <a:avLst/>
          </a:prstGeom>
          <a:no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1570457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1588"/>
            <a:r>
              <a:rPr lang="en-US" dirty="0" smtClean="0"/>
              <a:t>Find a Way to Highlight Your Main Take-Away</a:t>
            </a:r>
            <a:endParaRPr lang="en-US" dirty="0"/>
          </a:p>
        </p:txBody>
      </p:sp>
      <p:sp>
        <p:nvSpPr>
          <p:cNvPr id="6" name="Footer Placeholder 5"/>
          <p:cNvSpPr>
            <a:spLocks noGrp="1"/>
          </p:cNvSpPr>
          <p:nvPr>
            <p:ph type="ftr" sz="quarter" idx="10"/>
          </p:nvPr>
        </p:nvSpPr>
        <p:spPr/>
        <p:txBody>
          <a:bodyPr/>
          <a:lstStyle/>
          <a:p>
            <a:fld id="{697A5555-9B8D-40FF-AD7E-3639E0853811}" type="slidenum">
              <a:rPr lang="en-US" smtClean="0">
                <a:solidFill>
                  <a:srgbClr val="FFFFFF">
                    <a:lumMod val="65000"/>
                  </a:srgbClr>
                </a:solidFill>
              </a:rPr>
              <a:pPr/>
              <a:t>27</a:t>
            </a:fld>
            <a:endParaRPr lang="en-US" dirty="0">
              <a:solidFill>
                <a:srgbClr val="FFFFFF">
                  <a:lumMod val="65000"/>
                </a:srgbClr>
              </a:solidFill>
            </a:endParaRPr>
          </a:p>
        </p:txBody>
      </p:sp>
      <p:pic>
        <p:nvPicPr>
          <p:cNvPr id="7" name="Picture 6" descr="Church small green.png"/>
          <p:cNvPicPr>
            <a:picLocks noChangeAspect="1"/>
          </p:cNvPicPr>
          <p:nvPr/>
        </p:nvPicPr>
        <p:blipFill>
          <a:blip r:embed="rId4"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3418635" y="1359903"/>
            <a:ext cx="1738516" cy="2446805"/>
          </a:xfrm>
          <a:prstGeom prst="rect">
            <a:avLst/>
          </a:prstGeom>
        </p:spPr>
      </p:pic>
      <p:grpSp>
        <p:nvGrpSpPr>
          <p:cNvPr id="27" name="Group 26"/>
          <p:cNvGrpSpPr/>
          <p:nvPr/>
        </p:nvGrpSpPr>
        <p:grpSpPr>
          <a:xfrm>
            <a:off x="5234826" y="1921763"/>
            <a:ext cx="3832973" cy="1920239"/>
            <a:chOff x="5234826" y="1921763"/>
            <a:chExt cx="3832973" cy="1920239"/>
          </a:xfrm>
        </p:grpSpPr>
        <p:sp>
          <p:nvSpPr>
            <p:cNvPr id="11" name="Rectangle 10"/>
            <p:cNvSpPr/>
            <p:nvPr/>
          </p:nvSpPr>
          <p:spPr>
            <a:xfrm>
              <a:off x="6195636" y="2177830"/>
              <a:ext cx="2872163" cy="923330"/>
            </a:xfrm>
            <a:prstGeom prst="rect">
              <a:avLst/>
            </a:prstGeom>
          </p:spPr>
          <p:txBody>
            <a:bodyPr wrap="square">
              <a:spAutoFit/>
            </a:bodyPr>
            <a:lstStyle/>
            <a:p>
              <a:pPr>
                <a:spcAft>
                  <a:spcPts val="1200"/>
                </a:spcAft>
              </a:pPr>
              <a:r>
                <a:rPr lang="en-US" b="1" dirty="0" smtClean="0">
                  <a:solidFill>
                    <a:srgbClr val="000000"/>
                  </a:solidFill>
                </a:rPr>
                <a:t>Fewer </a:t>
              </a:r>
              <a:r>
                <a:rPr lang="en-US" b="1" dirty="0">
                  <a:solidFill>
                    <a:srgbClr val="000000"/>
                  </a:solidFill>
                </a:rPr>
                <a:t>female priests have full-time work at </a:t>
              </a:r>
              <a:r>
                <a:rPr lang="en-US" b="1" dirty="0" smtClean="0">
                  <a:solidFill>
                    <a:srgbClr val="000000"/>
                  </a:solidFill>
                </a:rPr>
                <a:t/>
              </a:r>
              <a:br>
                <a:rPr lang="en-US" b="1" dirty="0" smtClean="0">
                  <a:solidFill>
                    <a:srgbClr val="000000"/>
                  </a:solidFill>
                </a:rPr>
              </a:br>
              <a:r>
                <a:rPr lang="en-US" b="1" dirty="0" smtClean="0">
                  <a:solidFill>
                    <a:srgbClr val="000000"/>
                  </a:solidFill>
                </a:rPr>
                <a:t>a </a:t>
              </a:r>
              <a:r>
                <a:rPr lang="en-US" b="1" dirty="0">
                  <a:solidFill>
                    <a:srgbClr val="000000"/>
                  </a:solidFill>
                </a:rPr>
                <a:t>single </a:t>
              </a:r>
              <a:r>
                <a:rPr lang="en-US" b="1" dirty="0" smtClean="0">
                  <a:solidFill>
                    <a:srgbClr val="000000"/>
                  </a:solidFill>
                </a:rPr>
                <a:t>employer</a:t>
              </a:r>
            </a:p>
          </p:txBody>
        </p:sp>
        <p:pic>
          <p:nvPicPr>
            <p:cNvPr id="23" name="Picture 22" descr="New Clergy Art w outline.png"/>
            <p:cNvPicPr>
              <a:picLocks noChangeAspect="1"/>
            </p:cNvPicPr>
            <p:nvPr/>
          </p:nvPicPr>
          <p:blipFill rotWithShape="1">
            <a:blip r:embed="rId5" cstate="print">
              <a:extLst>
                <a:ext uri="{28A0092B-C50C-407E-A947-70E740481C1C}">
                  <a14:useLocalDpi xmlns:a14="http://schemas.microsoft.com/office/drawing/2010/main" val="0"/>
                </a:ext>
              </a:extLst>
            </a:blip>
            <a:srcRect r="47630"/>
            <a:stretch/>
          </p:blipFill>
          <p:spPr>
            <a:xfrm>
              <a:off x="5234826" y="1921763"/>
              <a:ext cx="906562" cy="1920239"/>
            </a:xfrm>
            <a:prstGeom prst="rect">
              <a:avLst/>
            </a:prstGeom>
          </p:spPr>
        </p:pic>
      </p:grpSp>
      <p:grpSp>
        <p:nvGrpSpPr>
          <p:cNvPr id="26" name="Group 25"/>
          <p:cNvGrpSpPr/>
          <p:nvPr/>
        </p:nvGrpSpPr>
        <p:grpSpPr>
          <a:xfrm>
            <a:off x="315159" y="1921763"/>
            <a:ext cx="3102228" cy="3020424"/>
            <a:chOff x="315159" y="1921763"/>
            <a:chExt cx="3102228" cy="3020424"/>
          </a:xfrm>
        </p:grpSpPr>
        <p:sp>
          <p:nvSpPr>
            <p:cNvPr id="4" name="Rectangle 3"/>
            <p:cNvSpPr/>
            <p:nvPr/>
          </p:nvSpPr>
          <p:spPr>
            <a:xfrm>
              <a:off x="315159" y="2140712"/>
              <a:ext cx="1972668" cy="707886"/>
            </a:xfrm>
            <a:prstGeom prst="rect">
              <a:avLst/>
            </a:prstGeom>
          </p:spPr>
          <p:txBody>
            <a:bodyPr wrap="square">
              <a:spAutoFit/>
            </a:bodyPr>
            <a:lstStyle/>
            <a:p>
              <a:pPr algn="r"/>
              <a:r>
                <a:rPr lang="en-US" sz="2000" b="1" dirty="0">
                  <a:solidFill>
                    <a:srgbClr val="000000"/>
                  </a:solidFill>
                </a:rPr>
                <a:t>Compared to male </a:t>
              </a:r>
              <a:r>
                <a:rPr lang="en-US" sz="2000" b="1" dirty="0" smtClean="0">
                  <a:solidFill>
                    <a:srgbClr val="000000"/>
                  </a:solidFill>
                </a:rPr>
                <a:t>priests</a:t>
              </a:r>
              <a:endParaRPr lang="en-US" sz="1600" b="1" dirty="0">
                <a:solidFill>
                  <a:srgbClr val="000000"/>
                </a:solidFill>
              </a:endParaRPr>
            </a:p>
          </p:txBody>
        </p:sp>
        <p:pic>
          <p:nvPicPr>
            <p:cNvPr id="22" name="Picture 21" descr="New Clergy Art w outline.png"/>
            <p:cNvPicPr>
              <a:picLocks noChangeAspect="1"/>
            </p:cNvPicPr>
            <p:nvPr/>
          </p:nvPicPr>
          <p:blipFill rotWithShape="1">
            <a:blip r:embed="rId5" cstate="print">
              <a:extLst>
                <a:ext uri="{28A0092B-C50C-407E-A947-70E740481C1C}">
                  <a14:useLocalDpi xmlns:a14="http://schemas.microsoft.com/office/drawing/2010/main" val="0"/>
                </a:ext>
              </a:extLst>
            </a:blip>
            <a:srcRect l="54988"/>
            <a:stretch/>
          </p:blipFill>
          <p:spPr>
            <a:xfrm>
              <a:off x="2562241" y="1921763"/>
              <a:ext cx="778719" cy="1919066"/>
            </a:xfrm>
            <a:prstGeom prst="rect">
              <a:avLst/>
            </a:prstGeom>
          </p:spPr>
        </p:pic>
        <p:pic>
          <p:nvPicPr>
            <p:cNvPr id="24" name="Picture 23" descr="New Clergy Art w outline.png"/>
            <p:cNvPicPr>
              <a:picLocks noChangeAspect="1"/>
            </p:cNvPicPr>
            <p:nvPr/>
          </p:nvPicPr>
          <p:blipFill rotWithShape="1">
            <a:blip r:embed="rId5" cstate="print">
              <a:extLst>
                <a:ext uri="{28A0092B-C50C-407E-A947-70E740481C1C}">
                  <a14:useLocalDpi xmlns:a14="http://schemas.microsoft.com/office/drawing/2010/main" val="0"/>
                </a:ext>
              </a:extLst>
            </a:blip>
            <a:srcRect l="54988"/>
            <a:stretch/>
          </p:blipFill>
          <p:spPr>
            <a:xfrm>
              <a:off x="2029520" y="2681329"/>
              <a:ext cx="778719" cy="1919066"/>
            </a:xfrm>
            <a:prstGeom prst="rect">
              <a:avLst/>
            </a:prstGeom>
          </p:spPr>
        </p:pic>
        <p:pic>
          <p:nvPicPr>
            <p:cNvPr id="25" name="Picture 24" descr="New Clergy Art w outline.png"/>
            <p:cNvPicPr>
              <a:picLocks noChangeAspect="1"/>
            </p:cNvPicPr>
            <p:nvPr/>
          </p:nvPicPr>
          <p:blipFill rotWithShape="1">
            <a:blip r:embed="rId5" cstate="print">
              <a:extLst>
                <a:ext uri="{28A0092B-C50C-407E-A947-70E740481C1C}">
                  <a14:useLocalDpi xmlns:a14="http://schemas.microsoft.com/office/drawing/2010/main" val="0"/>
                </a:ext>
              </a:extLst>
            </a:blip>
            <a:srcRect l="54988"/>
            <a:stretch/>
          </p:blipFill>
          <p:spPr>
            <a:xfrm>
              <a:off x="2638668" y="3023121"/>
              <a:ext cx="778719" cy="1919066"/>
            </a:xfrm>
            <a:prstGeom prst="rect">
              <a:avLst/>
            </a:prstGeom>
          </p:spPr>
        </p:pic>
      </p:grpSp>
    </p:spTree>
    <p:custDataLst>
      <p:tags r:id="rId1"/>
    </p:custDataLst>
    <p:extLst>
      <p:ext uri="{BB962C8B-B14F-4D97-AF65-F5344CB8AC3E}">
        <p14:creationId xmlns:p14="http://schemas.microsoft.com/office/powerpoint/2010/main" val="5776264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3775"/>
            <a:ext cx="8469313" cy="461659"/>
          </a:xfrm>
        </p:spPr>
        <p:txBody>
          <a:bodyPr/>
          <a:lstStyle/>
          <a:p>
            <a:r>
              <a:rPr lang="en-US" dirty="0" smtClean="0">
                <a:solidFill>
                  <a:srgbClr val="FF0000"/>
                </a:solidFill>
              </a:rPr>
              <a:t>Don’t Have Text…</a:t>
            </a:r>
            <a:endParaRPr lang="en-US" dirty="0">
              <a:solidFill>
                <a:srgbClr val="FF0000"/>
              </a:solidFill>
            </a:endParaRPr>
          </a:p>
        </p:txBody>
      </p:sp>
      <p:sp>
        <p:nvSpPr>
          <p:cNvPr id="3" name="Content Placeholder 2"/>
          <p:cNvSpPr>
            <a:spLocks noGrp="1"/>
          </p:cNvSpPr>
          <p:nvPr>
            <p:ph idx="1"/>
          </p:nvPr>
        </p:nvSpPr>
        <p:spPr/>
        <p:txBody>
          <a:bodyPr/>
          <a:lstStyle/>
          <a:p>
            <a:r>
              <a:rPr lang="en-US" dirty="0" smtClean="0"/>
              <a:t>Full-time employment with a long</a:t>
            </a:r>
            <a:r>
              <a:rPr lang="en-US" dirty="0"/>
              <a:t>-term </a:t>
            </a:r>
            <a:r>
              <a:rPr lang="en-US" dirty="0" smtClean="0"/>
              <a:t>position title at one parish</a:t>
            </a:r>
          </a:p>
          <a:p>
            <a:pPr lvl="1"/>
            <a:r>
              <a:rPr lang="en-US" dirty="0" smtClean="0"/>
              <a:t>Percent of Active-age Sample: 52%*</a:t>
            </a:r>
          </a:p>
          <a:p>
            <a:pPr lvl="1"/>
            <a:r>
              <a:rPr lang="en-US" dirty="0" smtClean="0"/>
              <a:t>Gender:</a:t>
            </a:r>
          </a:p>
          <a:p>
            <a:pPr lvl="2"/>
            <a:r>
              <a:rPr lang="en-US" dirty="0" smtClean="0"/>
              <a:t>62% male </a:t>
            </a:r>
          </a:p>
          <a:p>
            <a:pPr lvl="2"/>
            <a:r>
              <a:rPr lang="en-US" dirty="0" smtClean="0"/>
              <a:t>38% female</a:t>
            </a:r>
          </a:p>
          <a:p>
            <a:pPr lvl="1"/>
            <a:r>
              <a:rPr lang="en-US" dirty="0" smtClean="0"/>
              <a:t>Average Age: 53</a:t>
            </a:r>
          </a:p>
          <a:p>
            <a:pPr lvl="1"/>
            <a:r>
              <a:rPr lang="en-US" dirty="0" smtClean="0"/>
              <a:t>Average Credited Service: 15</a:t>
            </a:r>
          </a:p>
          <a:p>
            <a:pPr lvl="1"/>
            <a:r>
              <a:rPr lang="en-US" dirty="0" smtClean="0"/>
              <a:t>Average Compensation: $86,400</a:t>
            </a:r>
            <a:endParaRPr lang="en-US" dirty="0"/>
          </a:p>
        </p:txBody>
      </p:sp>
      <p:sp>
        <p:nvSpPr>
          <p:cNvPr id="4" name="Footer Placeholder 3"/>
          <p:cNvSpPr>
            <a:spLocks noGrp="1"/>
          </p:cNvSpPr>
          <p:nvPr>
            <p:ph type="ftr" sz="quarter" idx="10"/>
          </p:nvPr>
        </p:nvSpPr>
        <p:spPr/>
        <p:txBody>
          <a:bodyPr/>
          <a:lstStyle/>
          <a:p>
            <a:pPr>
              <a:defRPr/>
            </a:pPr>
            <a:fld id="{97C06356-DD84-4DBD-9484-9C88497C49B4}" type="slidenum">
              <a:rPr lang="en-US" smtClean="0"/>
              <a:pPr>
                <a:defRPr/>
              </a:pPr>
              <a:t>28</a:t>
            </a:fld>
            <a:endParaRPr lang="en-US" dirty="0"/>
          </a:p>
        </p:txBody>
      </p:sp>
      <p:sp>
        <p:nvSpPr>
          <p:cNvPr id="5" name="Text Placeholder 8"/>
          <p:cNvSpPr txBox="1">
            <a:spLocks/>
          </p:cNvSpPr>
          <p:nvPr/>
        </p:nvSpPr>
        <p:spPr>
          <a:xfrm>
            <a:off x="457200" y="4809744"/>
            <a:ext cx="7882128" cy="246215"/>
          </a:xfrm>
          <a:prstGeom prst="rect">
            <a:avLst/>
          </a:prstGeom>
        </p:spPr>
        <p:txBody>
          <a:bodyPr/>
          <a:lstStyle>
            <a:lvl1pPr marL="342878" indent="-342878" algn="l" rtl="0" eaLnBrk="1" fontAlgn="base" hangingPunct="1">
              <a:spcBef>
                <a:spcPts val="1600"/>
              </a:spcBef>
              <a:spcAft>
                <a:spcPct val="0"/>
              </a:spcAft>
              <a:buClr>
                <a:srgbClr val="006EC7"/>
              </a:buClr>
              <a:buSzPct val="70000"/>
              <a:buFontTx/>
              <a:buBlip>
                <a:blip r:embed="rId2"/>
              </a:buBlip>
              <a:defRPr sz="2000" b="1">
                <a:solidFill>
                  <a:schemeClr val="tx1"/>
                </a:solidFill>
                <a:latin typeface="+mn-lt"/>
                <a:ea typeface="+mn-ea"/>
                <a:cs typeface="+mn-cs"/>
              </a:defRPr>
            </a:lvl1pPr>
            <a:lvl2pPr marL="625435" indent="-282557" algn="l" rtl="0" eaLnBrk="1" fontAlgn="base" hangingPunct="1">
              <a:spcBef>
                <a:spcPct val="20000"/>
              </a:spcBef>
              <a:spcAft>
                <a:spcPct val="0"/>
              </a:spcAft>
              <a:buClr>
                <a:schemeClr val="accent2"/>
              </a:buClr>
              <a:buSzPct val="150000"/>
              <a:buChar char="•"/>
              <a:defRPr sz="2000">
                <a:solidFill>
                  <a:schemeClr val="tx1"/>
                </a:solidFill>
                <a:latin typeface="+mn-lt"/>
              </a:defRPr>
            </a:lvl2pPr>
            <a:lvl3pPr marL="969901" indent="-344466" algn="l" rtl="0" eaLnBrk="1" fontAlgn="base" hangingPunct="1">
              <a:spcBef>
                <a:spcPct val="20000"/>
              </a:spcBef>
              <a:spcAft>
                <a:spcPct val="0"/>
              </a:spcAft>
              <a:buFont typeface="Arial" charset="0"/>
              <a:buChar char="–"/>
              <a:defRPr>
                <a:solidFill>
                  <a:schemeClr val="tx1"/>
                </a:solidFill>
                <a:latin typeface="+mn-lt"/>
              </a:defRPr>
            </a:lvl3pPr>
            <a:lvl4pPr marL="1600098" indent="-228585" algn="l" rtl="0" eaLnBrk="1" fontAlgn="base" hangingPunct="1">
              <a:spcBef>
                <a:spcPct val="20000"/>
              </a:spcBef>
              <a:spcAft>
                <a:spcPct val="0"/>
              </a:spcAft>
              <a:buChar char="–"/>
              <a:defRPr sz="2000">
                <a:solidFill>
                  <a:schemeClr val="tx1"/>
                </a:solidFill>
                <a:latin typeface="+mn-lt"/>
              </a:defRPr>
            </a:lvl4pPr>
            <a:lvl5pPr marL="2057268" indent="-228585" algn="l" rtl="0" eaLnBrk="1" fontAlgn="base" hangingPunct="1">
              <a:spcBef>
                <a:spcPct val="20000"/>
              </a:spcBef>
              <a:spcAft>
                <a:spcPct val="0"/>
              </a:spcAft>
              <a:buChar char="»"/>
              <a:defRPr sz="2000">
                <a:solidFill>
                  <a:schemeClr val="tx1"/>
                </a:solidFill>
                <a:latin typeface="+mn-lt"/>
              </a:defRPr>
            </a:lvl5pPr>
            <a:lvl6pPr marL="2514439" indent="-228585" algn="l" rtl="0" eaLnBrk="1" fontAlgn="base" hangingPunct="1">
              <a:spcBef>
                <a:spcPct val="20000"/>
              </a:spcBef>
              <a:spcAft>
                <a:spcPct val="0"/>
              </a:spcAft>
              <a:buChar char="»"/>
              <a:defRPr sz="2000">
                <a:solidFill>
                  <a:schemeClr val="tx1"/>
                </a:solidFill>
                <a:latin typeface="+mn-lt"/>
              </a:defRPr>
            </a:lvl6pPr>
            <a:lvl7pPr marL="2971610" indent="-228585" algn="l" rtl="0" eaLnBrk="1" fontAlgn="base" hangingPunct="1">
              <a:spcBef>
                <a:spcPct val="20000"/>
              </a:spcBef>
              <a:spcAft>
                <a:spcPct val="0"/>
              </a:spcAft>
              <a:buChar char="»"/>
              <a:defRPr sz="2000">
                <a:solidFill>
                  <a:schemeClr val="tx1"/>
                </a:solidFill>
                <a:latin typeface="+mn-lt"/>
              </a:defRPr>
            </a:lvl7pPr>
            <a:lvl8pPr marL="3428781" indent="-228585" algn="l" rtl="0" eaLnBrk="1" fontAlgn="base" hangingPunct="1">
              <a:spcBef>
                <a:spcPct val="20000"/>
              </a:spcBef>
              <a:spcAft>
                <a:spcPct val="0"/>
              </a:spcAft>
              <a:buChar char="»"/>
              <a:defRPr sz="2000">
                <a:solidFill>
                  <a:schemeClr val="tx1"/>
                </a:solidFill>
                <a:latin typeface="+mn-lt"/>
              </a:defRPr>
            </a:lvl8pPr>
            <a:lvl9pPr marL="3885951" indent="-228585" algn="l" rtl="0" eaLnBrk="1" fontAlgn="base" hangingPunct="1">
              <a:spcBef>
                <a:spcPct val="20000"/>
              </a:spcBef>
              <a:spcAft>
                <a:spcPct val="0"/>
              </a:spcAft>
              <a:buChar char="»"/>
              <a:defRPr sz="2000">
                <a:solidFill>
                  <a:schemeClr val="tx1"/>
                </a:solidFill>
                <a:latin typeface="+mn-lt"/>
              </a:defRPr>
            </a:lvl9pPr>
          </a:lstStyle>
          <a:p>
            <a:pPr marL="0" indent="0">
              <a:buNone/>
            </a:pPr>
            <a:r>
              <a:rPr lang="en-US" sz="1000" b="0" dirty="0" smtClean="0"/>
              <a:t>*This is less than the </a:t>
            </a:r>
            <a:r>
              <a:rPr lang="en-US" sz="1000" b="0" dirty="0" smtClean="0">
                <a:solidFill>
                  <a:srgbClr val="000000"/>
                </a:solidFill>
              </a:rPr>
              <a:t>58</a:t>
            </a:r>
            <a:r>
              <a:rPr lang="en-US" sz="1000" b="0" dirty="0" smtClean="0"/>
              <a:t>% you see on slide 10 because of the added layer of working parochially only.</a:t>
            </a:r>
            <a:endParaRPr lang="en-US" sz="1000" b="0" dirty="0"/>
          </a:p>
        </p:txBody>
      </p:sp>
    </p:spTree>
    <p:extLst>
      <p:ext uri="{BB962C8B-B14F-4D97-AF65-F5344CB8AC3E}">
        <p14:creationId xmlns:p14="http://schemas.microsoft.com/office/powerpoint/2010/main" val="40869005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…After Text…</a:t>
            </a:r>
            <a:endParaRPr lang="en-US" dirty="0">
              <a:solidFill>
                <a:srgbClr val="FF0000"/>
              </a:solidFill>
            </a:endParaRPr>
          </a:p>
        </p:txBody>
      </p:sp>
      <p:sp>
        <p:nvSpPr>
          <p:cNvPr id="3" name="Content Placeholder 2"/>
          <p:cNvSpPr>
            <a:spLocks noGrp="1"/>
          </p:cNvSpPr>
          <p:nvPr>
            <p:ph idx="1"/>
          </p:nvPr>
        </p:nvSpPr>
        <p:spPr/>
        <p:txBody>
          <a:bodyPr/>
          <a:lstStyle/>
          <a:p>
            <a:r>
              <a:rPr lang="en-US" dirty="0" smtClean="0"/>
              <a:t>Employment from a non-parochial Episcopal institution only</a:t>
            </a:r>
          </a:p>
          <a:p>
            <a:pPr lvl="1"/>
            <a:r>
              <a:rPr lang="en-US" dirty="0" smtClean="0"/>
              <a:t>Percent of Active-age Sample: 6%</a:t>
            </a:r>
          </a:p>
          <a:p>
            <a:pPr lvl="1"/>
            <a:r>
              <a:rPr lang="en-US" dirty="0" smtClean="0"/>
              <a:t>Gender:</a:t>
            </a:r>
          </a:p>
          <a:p>
            <a:pPr lvl="2"/>
            <a:r>
              <a:rPr lang="en-US" dirty="0" smtClean="0"/>
              <a:t>51% male </a:t>
            </a:r>
          </a:p>
          <a:p>
            <a:pPr lvl="2"/>
            <a:r>
              <a:rPr lang="en-US" dirty="0" smtClean="0"/>
              <a:t>49% female</a:t>
            </a:r>
          </a:p>
          <a:p>
            <a:pPr lvl="1"/>
            <a:r>
              <a:rPr lang="en-US" dirty="0" smtClean="0"/>
              <a:t>Average Age: 54</a:t>
            </a:r>
          </a:p>
          <a:p>
            <a:pPr lvl="1"/>
            <a:r>
              <a:rPr lang="en-US" dirty="0" smtClean="0"/>
              <a:t>Average Credited Service: 14</a:t>
            </a:r>
          </a:p>
          <a:p>
            <a:pPr lvl="1"/>
            <a:r>
              <a:rPr lang="en-US" dirty="0" smtClean="0"/>
              <a:t>Average Compensation: $89,400</a:t>
            </a:r>
          </a:p>
          <a:p>
            <a:pPr lvl="1"/>
            <a:r>
              <a:rPr lang="en-US" dirty="0" smtClean="0"/>
              <a:t>The majority of non-parochial work is for dioceses or schools</a:t>
            </a:r>
            <a:endParaRPr lang="en-US" dirty="0"/>
          </a:p>
        </p:txBody>
      </p:sp>
      <p:sp>
        <p:nvSpPr>
          <p:cNvPr id="4" name="Footer Placeholder 3"/>
          <p:cNvSpPr>
            <a:spLocks noGrp="1"/>
          </p:cNvSpPr>
          <p:nvPr>
            <p:ph type="ftr" sz="quarter" idx="10"/>
          </p:nvPr>
        </p:nvSpPr>
        <p:spPr/>
        <p:txBody>
          <a:bodyPr/>
          <a:lstStyle/>
          <a:p>
            <a:pPr>
              <a:defRPr/>
            </a:pPr>
            <a:fld id="{97C06356-DD84-4DBD-9484-9C88497C49B4}" type="slidenum">
              <a:rPr lang="en-US" smtClean="0"/>
              <a:pPr>
                <a:defRPr/>
              </a:pPr>
              <a:t>29</a:t>
            </a:fld>
            <a:endParaRPr lang="en-US" dirty="0"/>
          </a:p>
        </p:txBody>
      </p:sp>
    </p:spTree>
    <p:extLst>
      <p:ext uri="{BB962C8B-B14F-4D97-AF65-F5344CB8AC3E}">
        <p14:creationId xmlns:p14="http://schemas.microsoft.com/office/powerpoint/2010/main" val="7083461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Meet Jim</a:t>
            </a:r>
            <a:endParaRPr lang="en-US" sz="2000" b="0" dirty="0"/>
          </a:p>
        </p:txBody>
      </p:sp>
      <p:sp>
        <p:nvSpPr>
          <p:cNvPr id="2" name="Footer Placeholder 1"/>
          <p:cNvSpPr>
            <a:spLocks noGrp="1"/>
          </p:cNvSpPr>
          <p:nvPr>
            <p:ph type="ftr" sz="quarter" idx="3"/>
          </p:nvPr>
        </p:nvSpPr>
        <p:spPr/>
        <p:txBody>
          <a:bodyPr/>
          <a:lstStyle/>
          <a:p>
            <a:pPr>
              <a:defRPr/>
            </a:pPr>
            <a:fld id="{4A68DFFF-B352-483A-B2DB-94A41B754617}" type="slidenum">
              <a:rPr lang="en-US" smtClean="0"/>
              <a:pPr>
                <a:defRPr/>
              </a:pPr>
              <a:t>3</a:t>
            </a:fld>
            <a:endParaRPr lang="en-US" dirty="0"/>
          </a:p>
        </p:txBody>
      </p:sp>
      <p:pic>
        <p:nvPicPr>
          <p:cNvPr id="5" name="How_to_Give_an_Awesome_PowerPoint_Presentation_Whiteboard_Animation_Explainer_Video_hd720.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55742" y="1151014"/>
            <a:ext cx="5808419" cy="3267236"/>
          </a:xfrm>
          <a:prstGeom prst="rect">
            <a:avLst/>
          </a:prstGeom>
        </p:spPr>
      </p:pic>
      <p:sp>
        <p:nvSpPr>
          <p:cNvPr id="6" name="Text Placeholder 8"/>
          <p:cNvSpPr txBox="1">
            <a:spLocks/>
          </p:cNvSpPr>
          <p:nvPr/>
        </p:nvSpPr>
        <p:spPr>
          <a:xfrm>
            <a:off x="457200" y="4726668"/>
            <a:ext cx="7882128" cy="246215"/>
          </a:xfrm>
          <a:prstGeom prst="rect">
            <a:avLst/>
          </a:prstGeom>
        </p:spPr>
        <p:txBody>
          <a:bodyPr/>
          <a:lstStyle>
            <a:lvl1pPr marL="342878" indent="-342878" algn="l" rtl="0" eaLnBrk="1" fontAlgn="base" hangingPunct="1">
              <a:spcBef>
                <a:spcPts val="1600"/>
              </a:spcBef>
              <a:spcAft>
                <a:spcPct val="0"/>
              </a:spcAft>
              <a:buClr>
                <a:srgbClr val="006EC7"/>
              </a:buClr>
              <a:buSzPct val="70000"/>
              <a:buFontTx/>
              <a:buBlip>
                <a:blip r:embed="rId6"/>
              </a:buBlip>
              <a:defRPr sz="2000" b="1">
                <a:solidFill>
                  <a:schemeClr val="tx1"/>
                </a:solidFill>
                <a:latin typeface="+mn-lt"/>
                <a:ea typeface="+mn-ea"/>
                <a:cs typeface="+mn-cs"/>
              </a:defRPr>
            </a:lvl1pPr>
            <a:lvl2pPr marL="625435" indent="-282557" algn="l" rtl="0" eaLnBrk="1" fontAlgn="base" hangingPunct="1">
              <a:spcBef>
                <a:spcPct val="20000"/>
              </a:spcBef>
              <a:spcAft>
                <a:spcPct val="0"/>
              </a:spcAft>
              <a:buClr>
                <a:schemeClr val="accent2"/>
              </a:buClr>
              <a:buSzPct val="150000"/>
              <a:buChar char="•"/>
              <a:defRPr sz="2000">
                <a:solidFill>
                  <a:schemeClr val="tx1"/>
                </a:solidFill>
                <a:latin typeface="+mn-lt"/>
              </a:defRPr>
            </a:lvl2pPr>
            <a:lvl3pPr marL="969901" indent="-344466" algn="l" rtl="0" eaLnBrk="1" fontAlgn="base" hangingPunct="1">
              <a:spcBef>
                <a:spcPct val="20000"/>
              </a:spcBef>
              <a:spcAft>
                <a:spcPct val="0"/>
              </a:spcAft>
              <a:buFont typeface="Arial" charset="0"/>
              <a:buChar char="–"/>
              <a:defRPr>
                <a:solidFill>
                  <a:schemeClr val="tx1"/>
                </a:solidFill>
                <a:latin typeface="+mn-lt"/>
              </a:defRPr>
            </a:lvl3pPr>
            <a:lvl4pPr marL="1600098" indent="-228585" algn="l" rtl="0" eaLnBrk="1" fontAlgn="base" hangingPunct="1">
              <a:spcBef>
                <a:spcPct val="20000"/>
              </a:spcBef>
              <a:spcAft>
                <a:spcPct val="0"/>
              </a:spcAft>
              <a:buChar char="–"/>
              <a:defRPr sz="2000">
                <a:solidFill>
                  <a:schemeClr val="tx1"/>
                </a:solidFill>
                <a:latin typeface="+mn-lt"/>
              </a:defRPr>
            </a:lvl4pPr>
            <a:lvl5pPr marL="2057268" indent="-228585" algn="l" rtl="0" eaLnBrk="1" fontAlgn="base" hangingPunct="1">
              <a:spcBef>
                <a:spcPct val="20000"/>
              </a:spcBef>
              <a:spcAft>
                <a:spcPct val="0"/>
              </a:spcAft>
              <a:buChar char="»"/>
              <a:defRPr sz="2000">
                <a:solidFill>
                  <a:schemeClr val="tx1"/>
                </a:solidFill>
                <a:latin typeface="+mn-lt"/>
              </a:defRPr>
            </a:lvl5pPr>
            <a:lvl6pPr marL="2514439" indent="-228585" algn="l" rtl="0" eaLnBrk="1" fontAlgn="base" hangingPunct="1">
              <a:spcBef>
                <a:spcPct val="20000"/>
              </a:spcBef>
              <a:spcAft>
                <a:spcPct val="0"/>
              </a:spcAft>
              <a:buChar char="»"/>
              <a:defRPr sz="2000">
                <a:solidFill>
                  <a:schemeClr val="tx1"/>
                </a:solidFill>
                <a:latin typeface="+mn-lt"/>
              </a:defRPr>
            </a:lvl6pPr>
            <a:lvl7pPr marL="2971610" indent="-228585" algn="l" rtl="0" eaLnBrk="1" fontAlgn="base" hangingPunct="1">
              <a:spcBef>
                <a:spcPct val="20000"/>
              </a:spcBef>
              <a:spcAft>
                <a:spcPct val="0"/>
              </a:spcAft>
              <a:buChar char="»"/>
              <a:defRPr sz="2000">
                <a:solidFill>
                  <a:schemeClr val="tx1"/>
                </a:solidFill>
                <a:latin typeface="+mn-lt"/>
              </a:defRPr>
            </a:lvl7pPr>
            <a:lvl8pPr marL="3428781" indent="-228585" algn="l" rtl="0" eaLnBrk="1" fontAlgn="base" hangingPunct="1">
              <a:spcBef>
                <a:spcPct val="20000"/>
              </a:spcBef>
              <a:spcAft>
                <a:spcPct val="0"/>
              </a:spcAft>
              <a:buChar char="»"/>
              <a:defRPr sz="2000">
                <a:solidFill>
                  <a:schemeClr val="tx1"/>
                </a:solidFill>
                <a:latin typeface="+mn-lt"/>
              </a:defRPr>
            </a:lvl8pPr>
            <a:lvl9pPr marL="3885951" indent="-228585" algn="l" rtl="0" eaLnBrk="1" fontAlgn="base" hangingPunct="1">
              <a:spcBef>
                <a:spcPct val="20000"/>
              </a:spcBef>
              <a:spcAft>
                <a:spcPct val="0"/>
              </a:spcAft>
              <a:buChar char="»"/>
              <a:defRPr sz="2000">
                <a:solidFill>
                  <a:schemeClr val="tx1"/>
                </a:solidFill>
                <a:latin typeface="+mn-lt"/>
              </a:defRPr>
            </a:lvl9pPr>
          </a:lstStyle>
          <a:p>
            <a:pPr marL="0" indent="0">
              <a:buNone/>
            </a:pPr>
            <a:r>
              <a:rPr lang="en-US" sz="1000" b="0" dirty="0" smtClean="0"/>
              <a:t>Powerful Presentations: Simply Stated: How to Give an Awesome (PowerPoint Presentation (Whiteboard Animation Explanation Video), by </a:t>
            </a:r>
            <a:r>
              <a:rPr lang="en-US" sz="1000" b="0" dirty="0" err="1" smtClean="0"/>
              <a:t>Wienot</a:t>
            </a:r>
            <a:r>
              <a:rPr lang="en-US" sz="1000" b="0" dirty="0" smtClean="0"/>
              <a:t> Films, May 9, 2011.</a:t>
            </a:r>
            <a:endParaRPr lang="en-US" sz="1000" b="0" dirty="0"/>
          </a:p>
        </p:txBody>
      </p:sp>
    </p:spTree>
    <p:extLst>
      <p:ext uri="{BB962C8B-B14F-4D97-AF65-F5344CB8AC3E}">
        <p14:creationId xmlns:p14="http://schemas.microsoft.com/office/powerpoint/2010/main" val="38462420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17298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extLst mod="1">
    <p:ext uri="{E180D4A7-C9FB-4DFB-919C-405C955672EB}">
      <p14:showEvtLst xmlns:p14="http://schemas.microsoft.com/office/powerpoint/2010/main">
        <p14:playEvt time="10347" objId="5"/>
        <p14:stopEvt time="179623" objId="5"/>
      </p14:showEvt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3775"/>
            <a:ext cx="8469313" cy="461659"/>
          </a:xfrm>
        </p:spPr>
        <p:txBody>
          <a:bodyPr/>
          <a:lstStyle/>
          <a:p>
            <a:r>
              <a:rPr lang="en-US" dirty="0" smtClean="0">
                <a:solidFill>
                  <a:srgbClr val="FF0000"/>
                </a:solidFill>
              </a:rPr>
              <a:t>…After Text Slides…Boring!</a:t>
            </a:r>
            <a:endParaRPr lang="en-US" dirty="0">
              <a:solidFill>
                <a:srgbClr val="FF0000"/>
              </a:solidFill>
            </a:endParaRPr>
          </a:p>
        </p:txBody>
      </p:sp>
      <p:sp>
        <p:nvSpPr>
          <p:cNvPr id="3" name="Content Placeholder 2"/>
          <p:cNvSpPr>
            <a:spLocks noGrp="1"/>
          </p:cNvSpPr>
          <p:nvPr>
            <p:ph idx="1"/>
          </p:nvPr>
        </p:nvSpPr>
        <p:spPr/>
        <p:txBody>
          <a:bodyPr/>
          <a:lstStyle/>
          <a:p>
            <a:r>
              <a:rPr lang="en-US" dirty="0" smtClean="0"/>
              <a:t>Paid Employment from multiple TEC employers</a:t>
            </a:r>
          </a:p>
          <a:p>
            <a:pPr lvl="1"/>
            <a:r>
              <a:rPr lang="en-US" dirty="0" smtClean="0"/>
              <a:t>Percent of Active-age Sample: </a:t>
            </a:r>
            <a:r>
              <a:rPr lang="en-US" dirty="0"/>
              <a:t>5</a:t>
            </a:r>
            <a:r>
              <a:rPr lang="en-US" dirty="0" smtClean="0"/>
              <a:t>%</a:t>
            </a:r>
          </a:p>
          <a:p>
            <a:pPr lvl="1"/>
            <a:r>
              <a:rPr lang="en-US" dirty="0" smtClean="0"/>
              <a:t>Gender:</a:t>
            </a:r>
          </a:p>
          <a:p>
            <a:pPr lvl="2"/>
            <a:r>
              <a:rPr lang="en-US" dirty="0" smtClean="0"/>
              <a:t>52% male </a:t>
            </a:r>
          </a:p>
          <a:p>
            <a:pPr lvl="2"/>
            <a:r>
              <a:rPr lang="en-US" dirty="0" smtClean="0"/>
              <a:t>48% female</a:t>
            </a:r>
          </a:p>
          <a:p>
            <a:pPr lvl="1"/>
            <a:r>
              <a:rPr lang="en-US" dirty="0" smtClean="0"/>
              <a:t>Average Age: 54</a:t>
            </a:r>
          </a:p>
          <a:p>
            <a:pPr lvl="1"/>
            <a:r>
              <a:rPr lang="en-US" dirty="0" smtClean="0"/>
              <a:t>Average Credited Service: 12</a:t>
            </a:r>
          </a:p>
          <a:p>
            <a:pPr lvl="1"/>
            <a:r>
              <a:rPr lang="en-US" dirty="0" smtClean="0"/>
              <a:t>Average Compensation: $64,900</a:t>
            </a:r>
            <a:endParaRPr lang="en-US" dirty="0"/>
          </a:p>
        </p:txBody>
      </p:sp>
      <p:sp>
        <p:nvSpPr>
          <p:cNvPr id="4" name="Footer Placeholder 3"/>
          <p:cNvSpPr>
            <a:spLocks noGrp="1"/>
          </p:cNvSpPr>
          <p:nvPr>
            <p:ph type="ftr" sz="quarter" idx="10"/>
          </p:nvPr>
        </p:nvSpPr>
        <p:spPr/>
        <p:txBody>
          <a:bodyPr/>
          <a:lstStyle/>
          <a:p>
            <a:pPr>
              <a:defRPr/>
            </a:pPr>
            <a:fld id="{97C06356-DD84-4DBD-9484-9C88497C49B4}" type="slidenum">
              <a:rPr lang="en-US" smtClean="0"/>
              <a:pPr>
                <a:defRPr/>
              </a:pPr>
              <a:t>30</a:t>
            </a:fld>
            <a:endParaRPr lang="en-US" dirty="0"/>
          </a:p>
        </p:txBody>
      </p:sp>
    </p:spTree>
    <p:extLst>
      <p:ext uri="{BB962C8B-B14F-4D97-AF65-F5344CB8AC3E}">
        <p14:creationId xmlns:p14="http://schemas.microsoft.com/office/powerpoint/2010/main" val="38481156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Instead, Find a Way to Visualize with an Infographic</a:t>
            </a:r>
            <a:endParaRPr lang="en-US" dirty="0"/>
          </a:p>
        </p:txBody>
      </p:sp>
      <p:sp>
        <p:nvSpPr>
          <p:cNvPr id="6" name="Footer Placeholder 5"/>
          <p:cNvSpPr>
            <a:spLocks noGrp="1"/>
          </p:cNvSpPr>
          <p:nvPr>
            <p:ph type="ftr" sz="quarter" idx="3"/>
          </p:nvPr>
        </p:nvSpPr>
        <p:spPr/>
        <p:txBody>
          <a:bodyPr/>
          <a:lstStyle/>
          <a:p>
            <a:fld id="{697A5555-9B8D-40FF-AD7E-3639E0853811}" type="slidenum">
              <a:rPr>
                <a:solidFill>
                  <a:srgbClr val="FFFFFF">
                    <a:lumMod val="65000"/>
                  </a:srgbClr>
                </a:solidFill>
              </a:rPr>
              <a:pPr/>
              <a:t>31</a:t>
            </a:fld>
            <a:endParaRPr dirty="0">
              <a:solidFill>
                <a:srgbClr val="FFFFFF">
                  <a:lumMod val="65000"/>
                </a:srgbClr>
              </a:solidFill>
            </a:endParaRPr>
          </a:p>
        </p:txBody>
      </p:sp>
      <p:pic>
        <p:nvPicPr>
          <p:cNvPr id="7" name="Picture 6" descr="New Clergy Art w outline.png"/>
          <p:cNvPicPr>
            <a:picLocks noChangeAspect="1"/>
          </p:cNvPicPr>
          <p:nvPr/>
        </p:nvPicPr>
        <p:blipFill rotWithShape="1">
          <a:blip r:embed="rId3" cstate="print">
            <a:extLst>
              <a:ext uri="{28A0092B-C50C-407E-A947-70E740481C1C}">
                <a14:useLocalDpi xmlns:a14="http://schemas.microsoft.com/office/drawing/2010/main" val="0"/>
              </a:ext>
            </a:extLst>
          </a:blip>
          <a:srcRect l="54988"/>
          <a:stretch/>
        </p:blipFill>
        <p:spPr>
          <a:xfrm>
            <a:off x="1408685" y="1220800"/>
            <a:ext cx="1111042" cy="2738039"/>
          </a:xfrm>
          <a:prstGeom prst="rect">
            <a:avLst/>
          </a:prstGeom>
        </p:spPr>
      </p:pic>
      <p:grpSp>
        <p:nvGrpSpPr>
          <p:cNvPr id="4" name="Group 3"/>
          <p:cNvGrpSpPr/>
          <p:nvPr/>
        </p:nvGrpSpPr>
        <p:grpSpPr>
          <a:xfrm>
            <a:off x="2481379" y="1419032"/>
            <a:ext cx="6241506" cy="2385188"/>
            <a:chOff x="2457640" y="2071798"/>
            <a:chExt cx="6241506" cy="2385188"/>
          </a:xfrm>
        </p:grpSpPr>
        <p:grpSp>
          <p:nvGrpSpPr>
            <p:cNvPr id="53" name="Group 52"/>
            <p:cNvGrpSpPr/>
            <p:nvPr/>
          </p:nvGrpSpPr>
          <p:grpSpPr>
            <a:xfrm>
              <a:off x="2457640" y="2349306"/>
              <a:ext cx="1991008" cy="903580"/>
              <a:chOff x="2457640" y="2349306"/>
              <a:chExt cx="1991008" cy="903580"/>
            </a:xfrm>
          </p:grpSpPr>
          <p:sp>
            <p:nvSpPr>
              <p:cNvPr id="10" name="Freeform 9"/>
              <p:cNvSpPr/>
              <p:nvPr/>
            </p:nvSpPr>
            <p:spPr>
              <a:xfrm>
                <a:off x="2457640" y="2519982"/>
                <a:ext cx="697737" cy="732904"/>
              </a:xfrm>
              <a:custGeom>
                <a:avLst/>
                <a:gdLst>
                  <a:gd name="connsiteX0" fmla="*/ 0 w 1340258"/>
                  <a:gd name="connsiteY0" fmla="*/ 732904 h 732904"/>
                  <a:gd name="connsiteX1" fmla="*/ 321260 w 1340258"/>
                  <a:gd name="connsiteY1" fmla="*/ 0 h 732904"/>
                  <a:gd name="connsiteX2" fmla="*/ 1340258 w 1340258"/>
                  <a:gd name="connsiteY2" fmla="*/ 0 h 732904"/>
                  <a:gd name="connsiteX3" fmla="*/ 1340258 w 1340258"/>
                  <a:gd name="connsiteY3" fmla="*/ 0 h 732904"/>
                </a:gdLst>
                <a:ahLst/>
                <a:cxnLst>
                  <a:cxn ang="0">
                    <a:pos x="connsiteX0" y="connsiteY0"/>
                  </a:cxn>
                  <a:cxn ang="0">
                    <a:pos x="connsiteX1" y="connsiteY1"/>
                  </a:cxn>
                  <a:cxn ang="0">
                    <a:pos x="connsiteX2" y="connsiteY2"/>
                  </a:cxn>
                  <a:cxn ang="0">
                    <a:pos x="connsiteX3" y="connsiteY3"/>
                  </a:cxn>
                </a:cxnLst>
                <a:rect l="l" t="t" r="r" b="b"/>
                <a:pathLst>
                  <a:path w="1340258" h="732904">
                    <a:moveTo>
                      <a:pt x="0" y="732904"/>
                    </a:moveTo>
                    <a:lnTo>
                      <a:pt x="321260" y="0"/>
                    </a:lnTo>
                    <a:lnTo>
                      <a:pt x="1340258" y="0"/>
                    </a:lnTo>
                    <a:lnTo>
                      <a:pt x="1340258" y="0"/>
                    </a:lnTo>
                  </a:path>
                </a:pathLst>
              </a:custGeom>
              <a:ln w="6350">
                <a:solidFill>
                  <a:schemeClr val="accent1"/>
                </a:solidFill>
                <a:tailEnd type="oval" w="sm" len="sm"/>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11" name="TextBox 10"/>
              <p:cNvSpPr txBox="1"/>
              <p:nvPr/>
            </p:nvSpPr>
            <p:spPr>
              <a:xfrm>
                <a:off x="3153567" y="2349306"/>
                <a:ext cx="1295081" cy="523220"/>
              </a:xfrm>
              <a:prstGeom prst="rect">
                <a:avLst/>
              </a:prstGeom>
              <a:noFill/>
            </p:spPr>
            <p:txBody>
              <a:bodyPr wrap="square" rtlCol="0">
                <a:spAutoFit/>
              </a:bodyPr>
              <a:lstStyle/>
              <a:p>
                <a:r>
                  <a:rPr lang="en-US" sz="1400" dirty="0" smtClean="0">
                    <a:solidFill>
                      <a:srgbClr val="000000"/>
                    </a:solidFill>
                  </a:rPr>
                  <a:t>Had break in FT service</a:t>
                </a:r>
                <a:endParaRPr lang="en-US" sz="1400" dirty="0">
                  <a:solidFill>
                    <a:srgbClr val="000000"/>
                  </a:solidFill>
                </a:endParaRPr>
              </a:p>
            </p:txBody>
          </p:sp>
        </p:grpSp>
        <p:cxnSp>
          <p:nvCxnSpPr>
            <p:cNvPr id="22" name="Straight Connector 21"/>
            <p:cNvCxnSpPr/>
            <p:nvPr/>
          </p:nvCxnSpPr>
          <p:spPr>
            <a:xfrm>
              <a:off x="4393645" y="2509237"/>
              <a:ext cx="574041" cy="0"/>
            </a:xfrm>
            <a:prstGeom prst="line">
              <a:avLst/>
            </a:prstGeom>
            <a:ln w="3175">
              <a:solidFill>
                <a:schemeClr val="accent1"/>
              </a:solidFill>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nvGrpSpPr>
            <p:cNvPr id="50" name="Group 49"/>
            <p:cNvGrpSpPr/>
            <p:nvPr/>
          </p:nvGrpSpPr>
          <p:grpSpPr>
            <a:xfrm>
              <a:off x="5033163" y="2071798"/>
              <a:ext cx="3665983" cy="585285"/>
              <a:chOff x="5033163" y="2071798"/>
              <a:chExt cx="3665983" cy="585285"/>
            </a:xfrm>
          </p:grpSpPr>
          <p:sp>
            <p:nvSpPr>
              <p:cNvPr id="23" name="TextBox 22"/>
              <p:cNvSpPr txBox="1"/>
              <p:nvPr/>
            </p:nvSpPr>
            <p:spPr>
              <a:xfrm>
                <a:off x="5033163" y="2349306"/>
                <a:ext cx="544002" cy="307777"/>
              </a:xfrm>
              <a:prstGeom prst="rect">
                <a:avLst/>
              </a:prstGeom>
              <a:noFill/>
            </p:spPr>
            <p:txBody>
              <a:bodyPr wrap="none" rtlCol="0">
                <a:spAutoFit/>
              </a:bodyPr>
              <a:lstStyle/>
              <a:p>
                <a:r>
                  <a:rPr lang="en-US" sz="1400" dirty="0" smtClean="0">
                    <a:solidFill>
                      <a:srgbClr val="000000"/>
                    </a:solidFill>
                  </a:rPr>
                  <a:t>23%</a:t>
                </a:r>
                <a:endParaRPr lang="en-US" sz="1400" dirty="0">
                  <a:solidFill>
                    <a:srgbClr val="000000"/>
                  </a:solidFill>
                </a:endParaRPr>
              </a:p>
            </p:txBody>
          </p:sp>
          <p:cxnSp>
            <p:nvCxnSpPr>
              <p:cNvPr id="24" name="Straight Connector 23"/>
              <p:cNvCxnSpPr/>
              <p:nvPr/>
            </p:nvCxnSpPr>
            <p:spPr>
              <a:xfrm>
                <a:off x="5632602" y="2506021"/>
                <a:ext cx="574041" cy="0"/>
              </a:xfrm>
              <a:prstGeom prst="line">
                <a:avLst/>
              </a:prstGeom>
              <a:ln w="3175">
                <a:solidFill>
                  <a:schemeClr val="accent1"/>
                </a:solidFill>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6277140" y="2349306"/>
                <a:ext cx="544002" cy="307777"/>
              </a:xfrm>
              <a:prstGeom prst="rect">
                <a:avLst/>
              </a:prstGeom>
              <a:noFill/>
            </p:spPr>
            <p:txBody>
              <a:bodyPr wrap="none" rtlCol="0">
                <a:spAutoFit/>
              </a:bodyPr>
              <a:lstStyle/>
              <a:p>
                <a:r>
                  <a:rPr lang="en-US" sz="1400" dirty="0" smtClean="0">
                    <a:solidFill>
                      <a:srgbClr val="000000"/>
                    </a:solidFill>
                  </a:rPr>
                  <a:t>20%</a:t>
                </a:r>
                <a:endParaRPr lang="en-US" sz="1400" dirty="0">
                  <a:solidFill>
                    <a:srgbClr val="000000"/>
                  </a:solidFill>
                </a:endParaRPr>
              </a:p>
            </p:txBody>
          </p:sp>
          <p:cxnSp>
            <p:nvCxnSpPr>
              <p:cNvPr id="26" name="Straight Connector 25"/>
              <p:cNvCxnSpPr/>
              <p:nvPr/>
            </p:nvCxnSpPr>
            <p:spPr>
              <a:xfrm>
                <a:off x="6936819" y="2502805"/>
                <a:ext cx="574041" cy="0"/>
              </a:xfrm>
              <a:prstGeom prst="line">
                <a:avLst/>
              </a:prstGeom>
              <a:ln w="3175">
                <a:solidFill>
                  <a:schemeClr val="accent1"/>
                </a:solidFill>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7571314" y="2349306"/>
                <a:ext cx="544002" cy="307777"/>
              </a:xfrm>
              <a:prstGeom prst="rect">
                <a:avLst/>
              </a:prstGeom>
              <a:noFill/>
            </p:spPr>
            <p:txBody>
              <a:bodyPr wrap="none" rtlCol="0">
                <a:spAutoFit/>
              </a:bodyPr>
              <a:lstStyle/>
              <a:p>
                <a:r>
                  <a:rPr lang="en-US" sz="1400" dirty="0" smtClean="0">
                    <a:solidFill>
                      <a:srgbClr val="000000"/>
                    </a:solidFill>
                  </a:rPr>
                  <a:t>23%</a:t>
                </a:r>
                <a:endParaRPr lang="en-US" sz="1400" dirty="0">
                  <a:solidFill>
                    <a:srgbClr val="000000"/>
                  </a:solidFill>
                </a:endParaRPr>
              </a:p>
            </p:txBody>
          </p:sp>
          <p:sp>
            <p:nvSpPr>
              <p:cNvPr id="28" name="TextBox 27"/>
              <p:cNvSpPr txBox="1"/>
              <p:nvPr/>
            </p:nvSpPr>
            <p:spPr>
              <a:xfrm>
                <a:off x="5033163" y="2071798"/>
                <a:ext cx="673569" cy="307777"/>
              </a:xfrm>
              <a:prstGeom prst="rect">
                <a:avLst/>
              </a:prstGeom>
              <a:noFill/>
            </p:spPr>
            <p:txBody>
              <a:bodyPr wrap="none" rtlCol="0">
                <a:spAutoFit/>
              </a:bodyPr>
              <a:lstStyle/>
              <a:p>
                <a:r>
                  <a:rPr lang="en-US" sz="1400" dirty="0" smtClean="0">
                    <a:solidFill>
                      <a:srgbClr val="7AB800"/>
                    </a:solidFill>
                  </a:rPr>
                  <a:t>Active</a:t>
                </a:r>
                <a:endParaRPr lang="en-US" sz="1400" dirty="0">
                  <a:solidFill>
                    <a:srgbClr val="7AB800"/>
                  </a:solidFill>
                </a:endParaRPr>
              </a:p>
            </p:txBody>
          </p:sp>
          <p:sp>
            <p:nvSpPr>
              <p:cNvPr id="29" name="TextBox 28"/>
              <p:cNvSpPr txBox="1"/>
              <p:nvPr/>
            </p:nvSpPr>
            <p:spPr>
              <a:xfrm>
                <a:off x="6277140" y="2071798"/>
                <a:ext cx="763425" cy="307777"/>
              </a:xfrm>
              <a:prstGeom prst="rect">
                <a:avLst/>
              </a:prstGeom>
              <a:noFill/>
            </p:spPr>
            <p:txBody>
              <a:bodyPr wrap="none" rtlCol="0">
                <a:spAutoFit/>
              </a:bodyPr>
              <a:lstStyle/>
              <a:p>
                <a:r>
                  <a:rPr lang="en-US" sz="1400" dirty="0" smtClean="0">
                    <a:solidFill>
                      <a:srgbClr val="7AB800"/>
                    </a:solidFill>
                  </a:rPr>
                  <a:t>Retired</a:t>
                </a:r>
                <a:endParaRPr lang="en-US" sz="1400" dirty="0">
                  <a:solidFill>
                    <a:srgbClr val="7AB800"/>
                  </a:solidFill>
                </a:endParaRPr>
              </a:p>
            </p:txBody>
          </p:sp>
          <p:sp>
            <p:nvSpPr>
              <p:cNvPr id="30" name="TextBox 29"/>
              <p:cNvSpPr txBox="1"/>
              <p:nvPr/>
            </p:nvSpPr>
            <p:spPr>
              <a:xfrm>
                <a:off x="7571312" y="2071798"/>
                <a:ext cx="1127834" cy="307777"/>
              </a:xfrm>
              <a:prstGeom prst="rect">
                <a:avLst/>
              </a:prstGeom>
              <a:noFill/>
            </p:spPr>
            <p:txBody>
              <a:bodyPr wrap="square" rtlCol="0">
                <a:spAutoFit/>
              </a:bodyPr>
              <a:lstStyle/>
              <a:p>
                <a:r>
                  <a:rPr lang="en-US" sz="1400" dirty="0" smtClean="0">
                    <a:solidFill>
                      <a:srgbClr val="7AB800"/>
                    </a:solidFill>
                  </a:rPr>
                  <a:t>All Priests</a:t>
                </a:r>
                <a:endParaRPr lang="en-US" sz="1400" dirty="0">
                  <a:solidFill>
                    <a:srgbClr val="7AB800"/>
                  </a:solidFill>
                </a:endParaRPr>
              </a:p>
            </p:txBody>
          </p:sp>
        </p:grpSp>
        <p:cxnSp>
          <p:nvCxnSpPr>
            <p:cNvPr id="34" name="Straight Connector 33"/>
            <p:cNvCxnSpPr/>
            <p:nvPr/>
          </p:nvCxnSpPr>
          <p:spPr>
            <a:xfrm>
              <a:off x="4393645" y="3193745"/>
              <a:ext cx="574041" cy="0"/>
            </a:xfrm>
            <a:prstGeom prst="line">
              <a:avLst/>
            </a:prstGeom>
            <a:ln w="3175">
              <a:solidFill>
                <a:schemeClr val="accent1"/>
              </a:solidFill>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nvGrpSpPr>
            <p:cNvPr id="51" name="Group 50"/>
            <p:cNvGrpSpPr/>
            <p:nvPr/>
          </p:nvGrpSpPr>
          <p:grpSpPr>
            <a:xfrm>
              <a:off x="5033163" y="3033814"/>
              <a:ext cx="2972397" cy="307777"/>
              <a:chOff x="5033163" y="3033814"/>
              <a:chExt cx="2972397" cy="307777"/>
            </a:xfrm>
          </p:grpSpPr>
          <p:sp>
            <p:nvSpPr>
              <p:cNvPr id="35" name="TextBox 34"/>
              <p:cNvSpPr txBox="1"/>
              <p:nvPr/>
            </p:nvSpPr>
            <p:spPr>
              <a:xfrm>
                <a:off x="5033163" y="3033814"/>
                <a:ext cx="434246" cy="307777"/>
              </a:xfrm>
              <a:prstGeom prst="rect">
                <a:avLst/>
              </a:prstGeom>
              <a:noFill/>
            </p:spPr>
            <p:txBody>
              <a:bodyPr wrap="none" rtlCol="0">
                <a:spAutoFit/>
              </a:bodyPr>
              <a:lstStyle/>
              <a:p>
                <a:r>
                  <a:rPr lang="en-US" sz="1400" dirty="0" smtClean="0">
                    <a:solidFill>
                      <a:srgbClr val="000000"/>
                    </a:solidFill>
                  </a:rPr>
                  <a:t>1.6</a:t>
                </a:r>
                <a:endParaRPr lang="en-US" sz="1400" dirty="0">
                  <a:solidFill>
                    <a:srgbClr val="000000"/>
                  </a:solidFill>
                </a:endParaRPr>
              </a:p>
            </p:txBody>
          </p:sp>
          <p:cxnSp>
            <p:nvCxnSpPr>
              <p:cNvPr id="36" name="Straight Connector 35"/>
              <p:cNvCxnSpPr/>
              <p:nvPr/>
            </p:nvCxnSpPr>
            <p:spPr>
              <a:xfrm>
                <a:off x="5632602" y="3190529"/>
                <a:ext cx="574041" cy="0"/>
              </a:xfrm>
              <a:prstGeom prst="line">
                <a:avLst/>
              </a:prstGeom>
              <a:ln w="3175">
                <a:solidFill>
                  <a:schemeClr val="accent1"/>
                </a:solidFill>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6277140" y="3033814"/>
                <a:ext cx="434246" cy="307777"/>
              </a:xfrm>
              <a:prstGeom prst="rect">
                <a:avLst/>
              </a:prstGeom>
              <a:noFill/>
            </p:spPr>
            <p:txBody>
              <a:bodyPr wrap="none" rtlCol="0">
                <a:spAutoFit/>
              </a:bodyPr>
              <a:lstStyle/>
              <a:p>
                <a:r>
                  <a:rPr lang="en-US" sz="1400" dirty="0" smtClean="0">
                    <a:solidFill>
                      <a:srgbClr val="000000"/>
                    </a:solidFill>
                  </a:rPr>
                  <a:t>1.9</a:t>
                </a:r>
                <a:endParaRPr lang="en-US" sz="1400" dirty="0">
                  <a:solidFill>
                    <a:srgbClr val="000000"/>
                  </a:solidFill>
                </a:endParaRPr>
              </a:p>
            </p:txBody>
          </p:sp>
          <p:cxnSp>
            <p:nvCxnSpPr>
              <p:cNvPr id="38" name="Straight Connector 37"/>
              <p:cNvCxnSpPr/>
              <p:nvPr/>
            </p:nvCxnSpPr>
            <p:spPr>
              <a:xfrm>
                <a:off x="6936819" y="3187313"/>
                <a:ext cx="574041" cy="0"/>
              </a:xfrm>
              <a:prstGeom prst="line">
                <a:avLst/>
              </a:prstGeom>
              <a:ln w="3175">
                <a:solidFill>
                  <a:schemeClr val="accent1"/>
                </a:solidFill>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7571314" y="3033814"/>
                <a:ext cx="434246" cy="307777"/>
              </a:xfrm>
              <a:prstGeom prst="rect">
                <a:avLst/>
              </a:prstGeom>
              <a:noFill/>
            </p:spPr>
            <p:txBody>
              <a:bodyPr wrap="none" rtlCol="0">
                <a:spAutoFit/>
              </a:bodyPr>
              <a:lstStyle/>
              <a:p>
                <a:r>
                  <a:rPr lang="en-US" sz="1400" dirty="0" smtClean="0">
                    <a:solidFill>
                      <a:srgbClr val="000000"/>
                    </a:solidFill>
                  </a:rPr>
                  <a:t>1.7</a:t>
                </a:r>
                <a:endParaRPr lang="en-US" sz="1400" dirty="0">
                  <a:solidFill>
                    <a:srgbClr val="000000"/>
                  </a:solidFill>
                </a:endParaRPr>
              </a:p>
            </p:txBody>
          </p:sp>
        </p:grpSp>
        <p:cxnSp>
          <p:nvCxnSpPr>
            <p:cNvPr id="42" name="Straight Connector 41"/>
            <p:cNvCxnSpPr/>
            <p:nvPr/>
          </p:nvCxnSpPr>
          <p:spPr>
            <a:xfrm>
              <a:off x="4393645" y="3878253"/>
              <a:ext cx="574041" cy="0"/>
            </a:xfrm>
            <a:prstGeom prst="line">
              <a:avLst/>
            </a:prstGeom>
            <a:ln w="3175">
              <a:solidFill>
                <a:schemeClr val="accent1"/>
              </a:solidFill>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nvGrpSpPr>
            <p:cNvPr id="52" name="Group 51"/>
            <p:cNvGrpSpPr/>
            <p:nvPr/>
          </p:nvGrpSpPr>
          <p:grpSpPr>
            <a:xfrm>
              <a:off x="5033163" y="3718322"/>
              <a:ext cx="2922516" cy="307777"/>
              <a:chOff x="5033163" y="3718322"/>
              <a:chExt cx="2922516" cy="307777"/>
            </a:xfrm>
          </p:grpSpPr>
          <p:sp>
            <p:nvSpPr>
              <p:cNvPr id="43" name="TextBox 42"/>
              <p:cNvSpPr txBox="1"/>
              <p:nvPr/>
            </p:nvSpPr>
            <p:spPr>
              <a:xfrm>
                <a:off x="5033163" y="3718322"/>
                <a:ext cx="384365" cy="307777"/>
              </a:xfrm>
              <a:prstGeom prst="rect">
                <a:avLst/>
              </a:prstGeom>
              <a:noFill/>
            </p:spPr>
            <p:txBody>
              <a:bodyPr wrap="none" rtlCol="0">
                <a:spAutoFit/>
              </a:bodyPr>
              <a:lstStyle/>
              <a:p>
                <a:r>
                  <a:rPr lang="en-US" sz="1400" dirty="0" smtClean="0">
                    <a:solidFill>
                      <a:srgbClr val="000000"/>
                    </a:solidFill>
                  </a:rPr>
                  <a:t>16</a:t>
                </a:r>
                <a:endParaRPr lang="en-US" sz="1400" dirty="0">
                  <a:solidFill>
                    <a:srgbClr val="000000"/>
                  </a:solidFill>
                </a:endParaRPr>
              </a:p>
            </p:txBody>
          </p:sp>
          <p:cxnSp>
            <p:nvCxnSpPr>
              <p:cNvPr id="44" name="Straight Connector 43"/>
              <p:cNvCxnSpPr/>
              <p:nvPr/>
            </p:nvCxnSpPr>
            <p:spPr>
              <a:xfrm>
                <a:off x="5632602" y="3875037"/>
                <a:ext cx="574041" cy="0"/>
              </a:xfrm>
              <a:prstGeom prst="line">
                <a:avLst/>
              </a:prstGeom>
              <a:ln w="3175">
                <a:solidFill>
                  <a:schemeClr val="accent1"/>
                </a:solidFill>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6277140" y="3718322"/>
                <a:ext cx="384365" cy="307777"/>
              </a:xfrm>
              <a:prstGeom prst="rect">
                <a:avLst/>
              </a:prstGeom>
              <a:noFill/>
            </p:spPr>
            <p:txBody>
              <a:bodyPr wrap="none" rtlCol="0">
                <a:spAutoFit/>
              </a:bodyPr>
              <a:lstStyle/>
              <a:p>
                <a:r>
                  <a:rPr lang="en-US" sz="1400" dirty="0" smtClean="0">
                    <a:solidFill>
                      <a:srgbClr val="000000"/>
                    </a:solidFill>
                  </a:rPr>
                  <a:t>15</a:t>
                </a:r>
                <a:endParaRPr lang="en-US" sz="1400" dirty="0">
                  <a:solidFill>
                    <a:srgbClr val="000000"/>
                  </a:solidFill>
                </a:endParaRPr>
              </a:p>
            </p:txBody>
          </p:sp>
          <p:cxnSp>
            <p:nvCxnSpPr>
              <p:cNvPr id="46" name="Straight Connector 45"/>
              <p:cNvCxnSpPr/>
              <p:nvPr/>
            </p:nvCxnSpPr>
            <p:spPr>
              <a:xfrm>
                <a:off x="6936819" y="3871821"/>
                <a:ext cx="574041" cy="0"/>
              </a:xfrm>
              <a:prstGeom prst="line">
                <a:avLst/>
              </a:prstGeom>
              <a:ln w="3175">
                <a:solidFill>
                  <a:schemeClr val="accent1"/>
                </a:solidFill>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7571314" y="3718322"/>
                <a:ext cx="384365" cy="307777"/>
              </a:xfrm>
              <a:prstGeom prst="rect">
                <a:avLst/>
              </a:prstGeom>
              <a:noFill/>
            </p:spPr>
            <p:txBody>
              <a:bodyPr wrap="none" rtlCol="0">
                <a:spAutoFit/>
              </a:bodyPr>
              <a:lstStyle/>
              <a:p>
                <a:r>
                  <a:rPr lang="en-US" sz="1400" dirty="0" smtClean="0">
                    <a:solidFill>
                      <a:srgbClr val="000000"/>
                    </a:solidFill>
                  </a:rPr>
                  <a:t>16</a:t>
                </a:r>
                <a:endParaRPr lang="en-US" sz="1400" dirty="0">
                  <a:solidFill>
                    <a:srgbClr val="000000"/>
                  </a:solidFill>
                </a:endParaRPr>
              </a:p>
            </p:txBody>
          </p:sp>
        </p:grpSp>
        <p:grpSp>
          <p:nvGrpSpPr>
            <p:cNvPr id="54" name="Group 53"/>
            <p:cNvGrpSpPr/>
            <p:nvPr/>
          </p:nvGrpSpPr>
          <p:grpSpPr>
            <a:xfrm>
              <a:off x="2457640" y="3033814"/>
              <a:ext cx="1991008" cy="523220"/>
              <a:chOff x="2457640" y="3033814"/>
              <a:chExt cx="1991008" cy="523220"/>
            </a:xfrm>
          </p:grpSpPr>
          <p:sp>
            <p:nvSpPr>
              <p:cNvPr id="33" name="TextBox 32"/>
              <p:cNvSpPr txBox="1"/>
              <p:nvPr/>
            </p:nvSpPr>
            <p:spPr>
              <a:xfrm>
                <a:off x="3153567" y="3033814"/>
                <a:ext cx="1295081" cy="523220"/>
              </a:xfrm>
              <a:prstGeom prst="rect">
                <a:avLst/>
              </a:prstGeom>
              <a:noFill/>
            </p:spPr>
            <p:txBody>
              <a:bodyPr wrap="square" rtlCol="0">
                <a:spAutoFit/>
              </a:bodyPr>
              <a:lstStyle/>
              <a:p>
                <a:r>
                  <a:rPr lang="en-US" sz="1400" dirty="0" smtClean="0">
                    <a:solidFill>
                      <a:srgbClr val="000000"/>
                    </a:solidFill>
                  </a:rPr>
                  <a:t>Avg. number</a:t>
                </a:r>
              </a:p>
              <a:p>
                <a:r>
                  <a:rPr lang="en-US" sz="1400" dirty="0" smtClean="0">
                    <a:solidFill>
                      <a:srgbClr val="000000"/>
                    </a:solidFill>
                  </a:rPr>
                  <a:t>of breaks</a:t>
                </a:r>
                <a:endParaRPr lang="en-US" sz="1400" dirty="0">
                  <a:solidFill>
                    <a:srgbClr val="000000"/>
                  </a:solidFill>
                </a:endParaRPr>
              </a:p>
            </p:txBody>
          </p:sp>
          <p:sp>
            <p:nvSpPr>
              <p:cNvPr id="48" name="Freeform 47"/>
              <p:cNvSpPr/>
              <p:nvPr/>
            </p:nvSpPr>
            <p:spPr>
              <a:xfrm>
                <a:off x="2457640" y="3192647"/>
                <a:ext cx="697737" cy="77102"/>
              </a:xfrm>
              <a:custGeom>
                <a:avLst/>
                <a:gdLst>
                  <a:gd name="connsiteX0" fmla="*/ 0 w 1340258"/>
                  <a:gd name="connsiteY0" fmla="*/ 732904 h 732904"/>
                  <a:gd name="connsiteX1" fmla="*/ 321260 w 1340258"/>
                  <a:gd name="connsiteY1" fmla="*/ 0 h 732904"/>
                  <a:gd name="connsiteX2" fmla="*/ 1340258 w 1340258"/>
                  <a:gd name="connsiteY2" fmla="*/ 0 h 732904"/>
                  <a:gd name="connsiteX3" fmla="*/ 1340258 w 1340258"/>
                  <a:gd name="connsiteY3" fmla="*/ 0 h 732904"/>
                </a:gdLst>
                <a:ahLst/>
                <a:cxnLst>
                  <a:cxn ang="0">
                    <a:pos x="connsiteX0" y="connsiteY0"/>
                  </a:cxn>
                  <a:cxn ang="0">
                    <a:pos x="connsiteX1" y="connsiteY1"/>
                  </a:cxn>
                  <a:cxn ang="0">
                    <a:pos x="connsiteX2" y="connsiteY2"/>
                  </a:cxn>
                  <a:cxn ang="0">
                    <a:pos x="connsiteX3" y="connsiteY3"/>
                  </a:cxn>
                </a:cxnLst>
                <a:rect l="l" t="t" r="r" b="b"/>
                <a:pathLst>
                  <a:path w="1340258" h="732904">
                    <a:moveTo>
                      <a:pt x="0" y="732904"/>
                    </a:moveTo>
                    <a:lnTo>
                      <a:pt x="321260" y="0"/>
                    </a:lnTo>
                    <a:lnTo>
                      <a:pt x="1340258" y="0"/>
                    </a:lnTo>
                    <a:lnTo>
                      <a:pt x="1340258" y="0"/>
                    </a:lnTo>
                  </a:path>
                </a:pathLst>
              </a:custGeom>
              <a:ln w="6350">
                <a:solidFill>
                  <a:schemeClr val="accent1"/>
                </a:solidFill>
                <a:tailEnd type="oval" w="sm" len="sm"/>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grpSp>
        <p:grpSp>
          <p:nvGrpSpPr>
            <p:cNvPr id="55" name="Group 54"/>
            <p:cNvGrpSpPr/>
            <p:nvPr/>
          </p:nvGrpSpPr>
          <p:grpSpPr>
            <a:xfrm>
              <a:off x="2457640" y="3259709"/>
              <a:ext cx="1991008" cy="1197277"/>
              <a:chOff x="2457640" y="3259709"/>
              <a:chExt cx="1991008" cy="1197277"/>
            </a:xfrm>
          </p:grpSpPr>
          <p:sp>
            <p:nvSpPr>
              <p:cNvPr id="41" name="TextBox 40"/>
              <p:cNvSpPr txBox="1"/>
              <p:nvPr/>
            </p:nvSpPr>
            <p:spPr>
              <a:xfrm>
                <a:off x="3153567" y="3718322"/>
                <a:ext cx="1295081" cy="738664"/>
              </a:xfrm>
              <a:prstGeom prst="rect">
                <a:avLst/>
              </a:prstGeom>
              <a:noFill/>
            </p:spPr>
            <p:txBody>
              <a:bodyPr wrap="square" rtlCol="0">
                <a:spAutoFit/>
              </a:bodyPr>
              <a:lstStyle/>
              <a:p>
                <a:r>
                  <a:rPr lang="en-US" sz="1400" dirty="0" smtClean="0">
                    <a:solidFill>
                      <a:srgbClr val="000000"/>
                    </a:solidFill>
                  </a:rPr>
                  <a:t>Avg. break</a:t>
                </a:r>
              </a:p>
              <a:p>
                <a:r>
                  <a:rPr lang="en-US" sz="1400" dirty="0" smtClean="0">
                    <a:solidFill>
                      <a:srgbClr val="000000"/>
                    </a:solidFill>
                  </a:rPr>
                  <a:t>length (months)</a:t>
                </a:r>
                <a:endParaRPr lang="en-US" sz="1400" dirty="0">
                  <a:solidFill>
                    <a:srgbClr val="000000"/>
                  </a:solidFill>
                </a:endParaRPr>
              </a:p>
            </p:txBody>
          </p:sp>
          <p:sp>
            <p:nvSpPr>
              <p:cNvPr id="49" name="Freeform 48"/>
              <p:cNvSpPr/>
              <p:nvPr/>
            </p:nvSpPr>
            <p:spPr>
              <a:xfrm flipV="1">
                <a:off x="2457640" y="3259709"/>
                <a:ext cx="697737" cy="625682"/>
              </a:xfrm>
              <a:custGeom>
                <a:avLst/>
                <a:gdLst>
                  <a:gd name="connsiteX0" fmla="*/ 0 w 1340258"/>
                  <a:gd name="connsiteY0" fmla="*/ 732904 h 732904"/>
                  <a:gd name="connsiteX1" fmla="*/ 321260 w 1340258"/>
                  <a:gd name="connsiteY1" fmla="*/ 0 h 732904"/>
                  <a:gd name="connsiteX2" fmla="*/ 1340258 w 1340258"/>
                  <a:gd name="connsiteY2" fmla="*/ 0 h 732904"/>
                  <a:gd name="connsiteX3" fmla="*/ 1340258 w 1340258"/>
                  <a:gd name="connsiteY3" fmla="*/ 0 h 732904"/>
                </a:gdLst>
                <a:ahLst/>
                <a:cxnLst>
                  <a:cxn ang="0">
                    <a:pos x="connsiteX0" y="connsiteY0"/>
                  </a:cxn>
                  <a:cxn ang="0">
                    <a:pos x="connsiteX1" y="connsiteY1"/>
                  </a:cxn>
                  <a:cxn ang="0">
                    <a:pos x="connsiteX2" y="connsiteY2"/>
                  </a:cxn>
                  <a:cxn ang="0">
                    <a:pos x="connsiteX3" y="connsiteY3"/>
                  </a:cxn>
                </a:cxnLst>
                <a:rect l="l" t="t" r="r" b="b"/>
                <a:pathLst>
                  <a:path w="1340258" h="732904">
                    <a:moveTo>
                      <a:pt x="0" y="732904"/>
                    </a:moveTo>
                    <a:lnTo>
                      <a:pt x="321260" y="0"/>
                    </a:lnTo>
                    <a:lnTo>
                      <a:pt x="1340258" y="0"/>
                    </a:lnTo>
                    <a:lnTo>
                      <a:pt x="1340258" y="0"/>
                    </a:lnTo>
                  </a:path>
                </a:pathLst>
              </a:custGeom>
              <a:ln w="6350">
                <a:solidFill>
                  <a:schemeClr val="accent1"/>
                </a:solidFill>
                <a:tailEnd type="oval" w="sm" len="sm"/>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grpSp>
      </p:grpSp>
    </p:spTree>
    <p:custDataLst>
      <p:tags r:id="rId1"/>
    </p:custDataLst>
    <p:extLst>
      <p:ext uri="{BB962C8B-B14F-4D97-AF65-F5344CB8AC3E}">
        <p14:creationId xmlns:p14="http://schemas.microsoft.com/office/powerpoint/2010/main" val="40161825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Mission</a:t>
            </a:r>
            <a:endParaRPr lang="en-US" dirty="0"/>
          </a:p>
        </p:txBody>
      </p:sp>
      <p:sp>
        <p:nvSpPr>
          <p:cNvPr id="3" name="Content Placeholder 2"/>
          <p:cNvSpPr>
            <a:spLocks noGrp="1"/>
          </p:cNvSpPr>
          <p:nvPr>
            <p:ph idx="1"/>
          </p:nvPr>
        </p:nvSpPr>
        <p:spPr/>
        <p:txBody>
          <a:bodyPr/>
          <a:lstStyle/>
          <a:p>
            <a:pPr marL="0" indent="0">
              <a:buFont typeface="Arial" charset="0"/>
              <a:buNone/>
              <a:defRPr/>
            </a:pPr>
            <a:r>
              <a:rPr lang="en-US" dirty="0" smtClean="0">
                <a:solidFill>
                  <a:srgbClr val="7AB800"/>
                </a:solidFill>
              </a:rPr>
              <a:t>Achieve and balance two competing objectives:</a:t>
            </a:r>
          </a:p>
          <a:p>
            <a:pPr>
              <a:defRPr/>
            </a:pPr>
            <a:r>
              <a:rPr lang="en-US" dirty="0" smtClean="0"/>
              <a:t>Serve </a:t>
            </a:r>
            <a:r>
              <a:rPr lang="en-US" dirty="0"/>
              <a:t>the Church- provide very broad insurance coverage; cost effective risk management programs; and competitive pricing.</a:t>
            </a:r>
          </a:p>
          <a:p>
            <a:pPr>
              <a:defRPr/>
            </a:pPr>
            <a:r>
              <a:rPr lang="en-US" dirty="0"/>
              <a:t>Financial Viability- consistently achieve financial results sufficient to fund the company and all future growth.</a:t>
            </a:r>
          </a:p>
          <a:p>
            <a:endParaRPr lang="en-US" dirty="0"/>
          </a:p>
        </p:txBody>
      </p:sp>
      <p:sp>
        <p:nvSpPr>
          <p:cNvPr id="4" name="Footer Placeholder 3"/>
          <p:cNvSpPr>
            <a:spLocks noGrp="1"/>
          </p:cNvSpPr>
          <p:nvPr>
            <p:ph type="ftr" sz="quarter" idx="10"/>
          </p:nvPr>
        </p:nvSpPr>
        <p:spPr/>
        <p:txBody>
          <a:bodyPr/>
          <a:lstStyle/>
          <a:p>
            <a:pPr>
              <a:defRPr/>
            </a:pPr>
            <a:fld id="{97C06356-DD84-4DBD-9484-9C88497C49B4}" type="slidenum">
              <a:rPr lang="en-US" smtClean="0"/>
              <a:pPr>
                <a:defRPr/>
              </a:pPr>
              <a:t>32</a:t>
            </a:fld>
            <a:endParaRPr lang="en-US" dirty="0"/>
          </a:p>
        </p:txBody>
      </p:sp>
      <p:sp>
        <p:nvSpPr>
          <p:cNvPr id="5" name="TextBox 4"/>
          <p:cNvSpPr txBox="1"/>
          <p:nvPr/>
        </p:nvSpPr>
        <p:spPr>
          <a:xfrm>
            <a:off x="7239000" y="372130"/>
            <a:ext cx="1680919" cy="523220"/>
          </a:xfrm>
          <a:prstGeom prst="rect">
            <a:avLst/>
          </a:prstGeom>
          <a:noFill/>
        </p:spPr>
        <p:txBody>
          <a:bodyPr wrap="none" rtlCol="0">
            <a:spAutoFit/>
          </a:bodyPr>
          <a:lstStyle/>
          <a:p>
            <a:pPr algn="r"/>
            <a:r>
              <a:rPr lang="en-US" sz="2800" b="1" dirty="0" smtClean="0">
                <a:solidFill>
                  <a:srgbClr val="FF0000"/>
                </a:solidFill>
              </a:rPr>
              <a:t>BEFORE</a:t>
            </a:r>
            <a:endParaRPr lang="en-US" sz="2800" b="1" dirty="0">
              <a:solidFill>
                <a:srgbClr val="FF0000"/>
              </a:solidFill>
            </a:endParaRPr>
          </a:p>
        </p:txBody>
      </p:sp>
    </p:spTree>
    <p:extLst>
      <p:ext uri="{BB962C8B-B14F-4D97-AF65-F5344CB8AC3E}">
        <p14:creationId xmlns:p14="http://schemas.microsoft.com/office/powerpoint/2010/main" val="30786679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765" b="6170"/>
          <a:stretch/>
        </p:blipFill>
        <p:spPr>
          <a:xfrm>
            <a:off x="2530151" y="1301751"/>
            <a:ext cx="4118624" cy="3841750"/>
          </a:xfrm>
          <a:prstGeom prst="rect">
            <a:avLst/>
          </a:prstGeom>
          <a:ln w="3175" cmpd="sng">
            <a:noFill/>
          </a:ln>
        </p:spPr>
      </p:pic>
      <p:sp>
        <p:nvSpPr>
          <p:cNvPr id="16386" name="Title 6"/>
          <p:cNvSpPr>
            <a:spLocks noGrp="1"/>
          </p:cNvSpPr>
          <p:nvPr>
            <p:ph type="title"/>
          </p:nvPr>
        </p:nvSpPr>
        <p:spPr>
          <a:xfrm>
            <a:off x="457200" y="323775"/>
            <a:ext cx="8469313" cy="461659"/>
          </a:xfrm>
        </p:spPr>
        <p:txBody>
          <a:bodyPr/>
          <a:lstStyle/>
          <a:p>
            <a:r>
              <a:rPr lang="en-US" dirty="0" smtClean="0"/>
              <a:t>We Must Keep </a:t>
            </a:r>
            <a:r>
              <a:rPr lang="en-US" dirty="0"/>
              <a:t>B</a:t>
            </a:r>
            <a:r>
              <a:rPr lang="en-US" dirty="0" smtClean="0"/>
              <a:t>alance</a:t>
            </a:r>
            <a:endParaRPr lang="en-US" dirty="0"/>
          </a:p>
        </p:txBody>
      </p:sp>
      <p:sp>
        <p:nvSpPr>
          <p:cNvPr id="27652" name="TextBox 7"/>
          <p:cNvSpPr txBox="1">
            <a:spLocks noChangeArrowheads="1"/>
          </p:cNvSpPr>
          <p:nvPr/>
        </p:nvSpPr>
        <p:spPr bwMode="auto">
          <a:xfrm>
            <a:off x="1747244" y="4024888"/>
            <a:ext cx="1905798" cy="679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lnSpc>
                <a:spcPct val="95000"/>
              </a:lnSpc>
            </a:pPr>
            <a:r>
              <a:rPr lang="en-US" sz="2000" b="1" dirty="0" smtClean="0">
                <a:ea typeface="MS PGothic" charset="0"/>
                <a:cs typeface="MS PGothic" charset="0"/>
              </a:rPr>
              <a:t>Meeting Client Needs</a:t>
            </a:r>
          </a:p>
        </p:txBody>
      </p:sp>
      <p:sp>
        <p:nvSpPr>
          <p:cNvPr id="27653" name="TextBox 15"/>
          <p:cNvSpPr txBox="1">
            <a:spLocks noChangeArrowheads="1"/>
          </p:cNvSpPr>
          <p:nvPr/>
        </p:nvSpPr>
        <p:spPr bwMode="auto">
          <a:xfrm>
            <a:off x="5482699" y="4024888"/>
            <a:ext cx="1900101" cy="679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5000"/>
              </a:lnSpc>
            </a:pPr>
            <a:r>
              <a:rPr lang="en-US" sz="2000" b="1" dirty="0" smtClean="0">
                <a:ea typeface="MS PGothic" charset="0"/>
                <a:cs typeface="MS PGothic" charset="0"/>
              </a:rPr>
              <a:t>Financial Stewardship</a:t>
            </a:r>
            <a:endParaRPr lang="en-US" sz="2000" b="1" dirty="0">
              <a:ea typeface="MS PGothic" charset="0"/>
              <a:cs typeface="MS PGothic" charset="0"/>
            </a:endParaRPr>
          </a:p>
        </p:txBody>
      </p:sp>
      <p:sp>
        <p:nvSpPr>
          <p:cNvPr id="8" name="Footer Placeholder 4"/>
          <p:cNvSpPr>
            <a:spLocks noGrp="1"/>
          </p:cNvSpPr>
          <p:nvPr>
            <p:ph type="ftr" sz="quarter" idx="10"/>
          </p:nvPr>
        </p:nvSpPr>
        <p:spPr>
          <a:xfrm>
            <a:off x="8565075" y="4821238"/>
            <a:ext cx="457200" cy="230981"/>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7" rIns="91434" bIns="45717" numCol="1" anchor="t" anchorCtr="0" compatLnSpc="1">
            <a:prstTxWarp prst="textNoShape">
              <a:avLst/>
            </a:prstTxWarp>
          </a:bodyPr>
          <a:lstStyle/>
          <a:p>
            <a:fld id="{A57DE8A0-647C-4A46-B13B-94521E46FA9B}" type="slidenum">
              <a:rPr lang="en-US"/>
              <a:pPr/>
              <a:t>33</a:t>
            </a:fld>
            <a:endParaRPr lang="en-US" dirty="0"/>
          </a:p>
        </p:txBody>
      </p:sp>
      <p:sp>
        <p:nvSpPr>
          <p:cNvPr id="7" name="TextBox 6"/>
          <p:cNvSpPr txBox="1"/>
          <p:nvPr/>
        </p:nvSpPr>
        <p:spPr>
          <a:xfrm>
            <a:off x="7538461" y="372130"/>
            <a:ext cx="1381458" cy="523220"/>
          </a:xfrm>
          <a:prstGeom prst="rect">
            <a:avLst/>
          </a:prstGeom>
          <a:noFill/>
        </p:spPr>
        <p:txBody>
          <a:bodyPr wrap="none" rtlCol="0">
            <a:spAutoFit/>
          </a:bodyPr>
          <a:lstStyle/>
          <a:p>
            <a:pPr algn="r"/>
            <a:r>
              <a:rPr lang="en-US" sz="2800" b="1" dirty="0" smtClean="0">
                <a:solidFill>
                  <a:srgbClr val="FF0000"/>
                </a:solidFill>
              </a:rPr>
              <a:t>AFTER</a:t>
            </a:r>
            <a:endParaRPr lang="en-US" sz="2800" b="1" dirty="0">
              <a:solidFill>
                <a:srgbClr val="FF0000"/>
              </a:solidFill>
            </a:endParaRPr>
          </a:p>
        </p:txBody>
      </p:sp>
    </p:spTree>
    <p:extLst>
      <p:ext uri="{BB962C8B-B14F-4D97-AF65-F5344CB8AC3E}">
        <p14:creationId xmlns:p14="http://schemas.microsoft.com/office/powerpoint/2010/main" val="11199374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Images Wisel</a:t>
            </a:r>
            <a:r>
              <a:rPr lang="en-US" dirty="0"/>
              <a:t>y</a:t>
            </a:r>
          </a:p>
        </p:txBody>
      </p:sp>
      <p:sp>
        <p:nvSpPr>
          <p:cNvPr id="3" name="Content Placeholder 2"/>
          <p:cNvSpPr>
            <a:spLocks noGrp="1"/>
          </p:cNvSpPr>
          <p:nvPr>
            <p:ph idx="1"/>
          </p:nvPr>
        </p:nvSpPr>
        <p:spPr>
          <a:xfrm>
            <a:off x="466336" y="1188720"/>
            <a:ext cx="8460169" cy="410631"/>
          </a:xfrm>
        </p:spPr>
        <p:txBody>
          <a:bodyPr/>
          <a:lstStyle/>
          <a:p>
            <a:r>
              <a:rPr lang="en-US" dirty="0" smtClean="0"/>
              <a:t>Avoid Microsoft’s built-in clip art gallery</a:t>
            </a:r>
          </a:p>
        </p:txBody>
      </p:sp>
      <p:sp>
        <p:nvSpPr>
          <p:cNvPr id="4" name="Footer Placeholder 3"/>
          <p:cNvSpPr>
            <a:spLocks noGrp="1"/>
          </p:cNvSpPr>
          <p:nvPr>
            <p:ph type="ftr" sz="quarter" idx="10"/>
          </p:nvPr>
        </p:nvSpPr>
        <p:spPr/>
        <p:txBody>
          <a:bodyPr/>
          <a:lstStyle/>
          <a:p>
            <a:pPr>
              <a:defRPr/>
            </a:pPr>
            <a:fld id="{97C06356-DD84-4DBD-9484-9C88497C49B4}" type="slidenum">
              <a:rPr lang="en-US" smtClean="0"/>
              <a:pPr>
                <a:defRPr/>
              </a:pPr>
              <a:t>34</a:t>
            </a:fld>
            <a:endParaRPr lang="en-US" dirty="0"/>
          </a:p>
        </p:txBody>
      </p:sp>
      <p:pic>
        <p:nvPicPr>
          <p:cNvPr id="5" name="Content Placeholder 5"/>
          <p:cNvPicPr>
            <a:picLocks noChangeAspect="1"/>
          </p:cNvPicPr>
          <p:nvPr/>
        </p:nvPicPr>
        <p:blipFill>
          <a:blip r:embed="rId4"/>
          <a:srcRect t="5211" b="5211"/>
          <a:stretch>
            <a:fillRect/>
          </a:stretch>
        </p:blipFill>
        <p:spPr bwMode="auto">
          <a:xfrm>
            <a:off x="807257" y="2340226"/>
            <a:ext cx="3397362" cy="2714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Content Placeholder 6" descr="3D Biz Man Thumbs Up.png"/>
          <p:cNvPicPr>
            <a:picLocks noChangeAspect="1"/>
          </p:cNvPicPr>
          <p:nvPr/>
        </p:nvPicPr>
        <p:blipFill>
          <a:blip r:embed="rId5">
            <a:extLst>
              <a:ext uri="{28A0092B-C50C-407E-A947-70E740481C1C}">
                <a14:useLocalDpi xmlns:a14="http://schemas.microsoft.com/office/drawing/2010/main" val="0"/>
              </a:ext>
            </a:extLst>
          </a:blip>
          <a:srcRect l="-24787" r="-24787"/>
          <a:stretch>
            <a:fillRect/>
          </a:stretch>
        </p:blipFill>
        <p:spPr>
          <a:xfrm>
            <a:off x="5141521" y="2340226"/>
            <a:ext cx="3397362" cy="2714286"/>
          </a:xfrm>
          <a:prstGeom prst="rect">
            <a:avLst/>
          </a:prstGeom>
        </p:spPr>
      </p:pic>
      <p:sp>
        <p:nvSpPr>
          <p:cNvPr id="7" name="TextBox 6"/>
          <p:cNvSpPr txBox="1"/>
          <p:nvPr/>
        </p:nvSpPr>
        <p:spPr>
          <a:xfrm>
            <a:off x="821731" y="2240267"/>
            <a:ext cx="1300506" cy="646331"/>
          </a:xfrm>
          <a:prstGeom prst="rect">
            <a:avLst/>
          </a:prstGeom>
          <a:noFill/>
        </p:spPr>
        <p:txBody>
          <a:bodyPr wrap="none" rtlCol="0">
            <a:spAutoFit/>
          </a:bodyPr>
          <a:lstStyle/>
          <a:p>
            <a:r>
              <a:rPr lang="en-US" b="1" dirty="0" smtClean="0">
                <a:solidFill>
                  <a:schemeClr val="accent2"/>
                </a:solidFill>
              </a:rPr>
              <a:t>Dated and </a:t>
            </a:r>
          </a:p>
          <a:p>
            <a:r>
              <a:rPr lang="en-US" b="1" dirty="0" smtClean="0">
                <a:solidFill>
                  <a:schemeClr val="accent2"/>
                </a:solidFill>
              </a:rPr>
              <a:t>Cliché </a:t>
            </a:r>
            <a:endParaRPr lang="en-US" b="1" dirty="0">
              <a:solidFill>
                <a:schemeClr val="accent2"/>
              </a:solidFill>
            </a:endParaRPr>
          </a:p>
        </p:txBody>
      </p:sp>
      <p:sp>
        <p:nvSpPr>
          <p:cNvPr id="8" name="TextBox 7"/>
          <p:cNvSpPr txBox="1"/>
          <p:nvPr/>
        </p:nvSpPr>
        <p:spPr>
          <a:xfrm>
            <a:off x="4725244" y="2240267"/>
            <a:ext cx="1570111" cy="646331"/>
          </a:xfrm>
          <a:prstGeom prst="rect">
            <a:avLst/>
          </a:prstGeom>
          <a:noFill/>
        </p:spPr>
        <p:txBody>
          <a:bodyPr wrap="none" rtlCol="0">
            <a:spAutoFit/>
          </a:bodyPr>
          <a:lstStyle/>
          <a:p>
            <a:r>
              <a:rPr lang="en-US" b="1" dirty="0" smtClean="0">
                <a:solidFill>
                  <a:schemeClr val="accent2"/>
                </a:solidFill>
              </a:rPr>
              <a:t>Current and </a:t>
            </a:r>
          </a:p>
          <a:p>
            <a:r>
              <a:rPr lang="en-US" b="1" dirty="0" smtClean="0">
                <a:solidFill>
                  <a:schemeClr val="accent2"/>
                </a:solidFill>
              </a:rPr>
              <a:t>Professional</a:t>
            </a:r>
            <a:endParaRPr lang="en-US" b="1" dirty="0">
              <a:solidFill>
                <a:schemeClr val="accent2"/>
              </a:solidFill>
            </a:endParaRPr>
          </a:p>
        </p:txBody>
      </p:sp>
      <p:sp>
        <p:nvSpPr>
          <p:cNvPr id="9" name="Content Placeholder 2"/>
          <p:cNvSpPr txBox="1">
            <a:spLocks/>
          </p:cNvSpPr>
          <p:nvPr/>
        </p:nvSpPr>
        <p:spPr bwMode="auto">
          <a:xfrm>
            <a:off x="466336" y="1693918"/>
            <a:ext cx="8460169" cy="505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7" rIns="91434" bIns="45717" numCol="1" anchor="t" anchorCtr="0" compatLnSpc="1">
            <a:prstTxWarp prst="textNoShape">
              <a:avLst/>
            </a:prstTxWarp>
          </a:bodyPr>
          <a:lstStyle>
            <a:lvl1pPr marL="342878" indent="-342878" algn="l" rtl="0" eaLnBrk="1" fontAlgn="base" hangingPunct="1">
              <a:spcBef>
                <a:spcPts val="1600"/>
              </a:spcBef>
              <a:spcAft>
                <a:spcPct val="0"/>
              </a:spcAft>
              <a:buClr>
                <a:srgbClr val="006EC7"/>
              </a:buClr>
              <a:buSzPct val="70000"/>
              <a:buFontTx/>
              <a:buBlip>
                <a:blip r:embed="rId6"/>
              </a:buBlip>
              <a:defRPr sz="2000" b="1">
                <a:solidFill>
                  <a:schemeClr val="tx1"/>
                </a:solidFill>
                <a:latin typeface="+mn-lt"/>
                <a:ea typeface="+mn-ea"/>
                <a:cs typeface="+mn-cs"/>
              </a:defRPr>
            </a:lvl1pPr>
            <a:lvl2pPr marL="625435" indent="-282557" algn="l" rtl="0" eaLnBrk="1" fontAlgn="base" hangingPunct="1">
              <a:spcBef>
                <a:spcPct val="20000"/>
              </a:spcBef>
              <a:spcAft>
                <a:spcPct val="0"/>
              </a:spcAft>
              <a:buClr>
                <a:schemeClr val="accent2"/>
              </a:buClr>
              <a:buSzPct val="150000"/>
              <a:buChar char="•"/>
              <a:defRPr sz="2000">
                <a:solidFill>
                  <a:schemeClr val="tx1"/>
                </a:solidFill>
                <a:latin typeface="+mn-lt"/>
              </a:defRPr>
            </a:lvl2pPr>
            <a:lvl3pPr marL="969901" indent="-344466" algn="l" rtl="0" eaLnBrk="1" fontAlgn="base" hangingPunct="1">
              <a:spcBef>
                <a:spcPct val="20000"/>
              </a:spcBef>
              <a:spcAft>
                <a:spcPct val="0"/>
              </a:spcAft>
              <a:buFont typeface="Arial" charset="0"/>
              <a:buChar char="–"/>
              <a:defRPr>
                <a:solidFill>
                  <a:schemeClr val="tx1"/>
                </a:solidFill>
                <a:latin typeface="+mn-lt"/>
              </a:defRPr>
            </a:lvl3pPr>
            <a:lvl4pPr marL="1600098" indent="-228585" algn="l" rtl="0" eaLnBrk="1" fontAlgn="base" hangingPunct="1">
              <a:spcBef>
                <a:spcPct val="20000"/>
              </a:spcBef>
              <a:spcAft>
                <a:spcPct val="0"/>
              </a:spcAft>
              <a:buChar char="–"/>
              <a:defRPr sz="2000">
                <a:solidFill>
                  <a:schemeClr val="tx1"/>
                </a:solidFill>
                <a:latin typeface="+mn-lt"/>
              </a:defRPr>
            </a:lvl4pPr>
            <a:lvl5pPr marL="2057268" indent="-228585" algn="l" rtl="0" eaLnBrk="1" fontAlgn="base" hangingPunct="1">
              <a:spcBef>
                <a:spcPct val="20000"/>
              </a:spcBef>
              <a:spcAft>
                <a:spcPct val="0"/>
              </a:spcAft>
              <a:buChar char="»"/>
              <a:defRPr sz="2000">
                <a:solidFill>
                  <a:schemeClr val="tx1"/>
                </a:solidFill>
                <a:latin typeface="+mn-lt"/>
              </a:defRPr>
            </a:lvl5pPr>
            <a:lvl6pPr marL="2514439" indent="-228585" algn="l" rtl="0" eaLnBrk="1" fontAlgn="base" hangingPunct="1">
              <a:spcBef>
                <a:spcPct val="20000"/>
              </a:spcBef>
              <a:spcAft>
                <a:spcPct val="0"/>
              </a:spcAft>
              <a:buChar char="»"/>
              <a:defRPr sz="2000">
                <a:solidFill>
                  <a:schemeClr val="tx1"/>
                </a:solidFill>
                <a:latin typeface="+mn-lt"/>
              </a:defRPr>
            </a:lvl6pPr>
            <a:lvl7pPr marL="2971610" indent="-228585" algn="l" rtl="0" eaLnBrk="1" fontAlgn="base" hangingPunct="1">
              <a:spcBef>
                <a:spcPct val="20000"/>
              </a:spcBef>
              <a:spcAft>
                <a:spcPct val="0"/>
              </a:spcAft>
              <a:buChar char="»"/>
              <a:defRPr sz="2000">
                <a:solidFill>
                  <a:schemeClr val="tx1"/>
                </a:solidFill>
                <a:latin typeface="+mn-lt"/>
              </a:defRPr>
            </a:lvl7pPr>
            <a:lvl8pPr marL="3428781" indent="-228585" algn="l" rtl="0" eaLnBrk="1" fontAlgn="base" hangingPunct="1">
              <a:spcBef>
                <a:spcPct val="20000"/>
              </a:spcBef>
              <a:spcAft>
                <a:spcPct val="0"/>
              </a:spcAft>
              <a:buChar char="»"/>
              <a:defRPr sz="2000">
                <a:solidFill>
                  <a:schemeClr val="tx1"/>
                </a:solidFill>
                <a:latin typeface="+mn-lt"/>
              </a:defRPr>
            </a:lvl8pPr>
            <a:lvl9pPr marL="3885951" indent="-228585" algn="l" rtl="0" eaLnBrk="1" fontAlgn="base" hangingPunct="1">
              <a:spcBef>
                <a:spcPct val="20000"/>
              </a:spcBef>
              <a:spcAft>
                <a:spcPct val="0"/>
              </a:spcAft>
              <a:buChar char="»"/>
              <a:defRPr sz="2000">
                <a:solidFill>
                  <a:schemeClr val="tx1"/>
                </a:solidFill>
                <a:latin typeface="+mn-lt"/>
              </a:defRPr>
            </a:lvl9pPr>
          </a:lstStyle>
          <a:p>
            <a:r>
              <a:rPr lang="en-US" dirty="0" smtClean="0"/>
              <a:t>Use quality illustrations, photographs, or clip art</a:t>
            </a:r>
          </a:p>
        </p:txBody>
      </p:sp>
    </p:spTree>
    <p:custDataLst>
      <p:tags r:id="rId1"/>
    </p:custDataLst>
    <p:extLst>
      <p:ext uri="{BB962C8B-B14F-4D97-AF65-F5344CB8AC3E}">
        <p14:creationId xmlns:p14="http://schemas.microsoft.com/office/powerpoint/2010/main" val="24919377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Online Image Sources</a:t>
            </a:r>
            <a:endParaRPr lang="en-US" dirty="0"/>
          </a:p>
        </p:txBody>
      </p:sp>
      <p:sp>
        <p:nvSpPr>
          <p:cNvPr id="3" name="Content Placeholder 2"/>
          <p:cNvSpPr>
            <a:spLocks noGrp="1"/>
          </p:cNvSpPr>
          <p:nvPr>
            <p:ph idx="1"/>
          </p:nvPr>
        </p:nvSpPr>
        <p:spPr>
          <a:xfrm>
            <a:off x="466336" y="1188720"/>
            <a:ext cx="4748728" cy="3438144"/>
          </a:xfrm>
        </p:spPr>
        <p:txBody>
          <a:bodyPr/>
          <a:lstStyle/>
          <a:p>
            <a:r>
              <a:rPr lang="en-US" dirty="0" smtClean="0"/>
              <a:t>Use royalty-free photo providers:</a:t>
            </a:r>
          </a:p>
          <a:p>
            <a:pPr lvl="1"/>
            <a:r>
              <a:rPr lang="en-US" dirty="0" smtClean="0"/>
              <a:t>iStock</a:t>
            </a:r>
          </a:p>
          <a:p>
            <a:pPr lvl="1"/>
            <a:r>
              <a:rPr lang="en-US" dirty="0" smtClean="0"/>
              <a:t>Shutterstock</a:t>
            </a:r>
          </a:p>
          <a:p>
            <a:pPr lvl="1"/>
            <a:r>
              <a:rPr lang="en-US" dirty="0" smtClean="0"/>
              <a:t>123rf</a:t>
            </a:r>
          </a:p>
          <a:p>
            <a:r>
              <a:rPr lang="en-US" dirty="0" smtClean="0"/>
              <a:t>Use </a:t>
            </a:r>
            <a:r>
              <a:rPr lang="en-US" dirty="0"/>
              <a:t>i</a:t>
            </a:r>
            <a:r>
              <a:rPr lang="en-US" dirty="0" smtClean="0"/>
              <a:t>nternet search engines, BUT, filter for “non-commercial” use if appropriate, OR</a:t>
            </a:r>
          </a:p>
          <a:p>
            <a:r>
              <a:rPr lang="en-US" dirty="0" smtClean="0"/>
              <a:t>Only use images that provide license to use instructions</a:t>
            </a:r>
          </a:p>
        </p:txBody>
      </p:sp>
      <p:sp>
        <p:nvSpPr>
          <p:cNvPr id="4" name="Footer Placeholder 3"/>
          <p:cNvSpPr>
            <a:spLocks noGrp="1"/>
          </p:cNvSpPr>
          <p:nvPr>
            <p:ph type="ftr" sz="quarter" idx="10"/>
          </p:nvPr>
        </p:nvSpPr>
        <p:spPr/>
        <p:txBody>
          <a:bodyPr/>
          <a:lstStyle/>
          <a:p>
            <a:pPr>
              <a:defRPr/>
            </a:pPr>
            <a:fld id="{97C06356-DD84-4DBD-9484-9C88497C49B4}" type="slidenum">
              <a:rPr lang="en-US" smtClean="0"/>
              <a:pPr>
                <a:defRPr/>
              </a:pPr>
              <a:t>35</a:t>
            </a:fld>
            <a:endParaRPr lang="en-US" dirty="0"/>
          </a:p>
        </p:txBody>
      </p:sp>
      <p:grpSp>
        <p:nvGrpSpPr>
          <p:cNvPr id="12" name="Group 11"/>
          <p:cNvGrpSpPr/>
          <p:nvPr/>
        </p:nvGrpSpPr>
        <p:grpSpPr>
          <a:xfrm>
            <a:off x="5451830" y="1329661"/>
            <a:ext cx="3161552" cy="1512925"/>
            <a:chOff x="5498865" y="1329661"/>
            <a:chExt cx="3161552" cy="1512925"/>
          </a:xfrm>
        </p:grpSpPr>
        <p:pic>
          <p:nvPicPr>
            <p:cNvPr id="5" name="Picture 4" descr="Screen Shot 2016-10-24 at 11.54.49 AM.png"/>
            <p:cNvPicPr>
              <a:picLocks noChangeAspect="1"/>
            </p:cNvPicPr>
            <p:nvPr/>
          </p:nvPicPr>
          <p:blipFill rotWithShape="1">
            <a:blip r:embed="rId4">
              <a:extLst>
                <a:ext uri="{28A0092B-C50C-407E-A947-70E740481C1C}">
                  <a14:useLocalDpi xmlns:a14="http://schemas.microsoft.com/office/drawing/2010/main" val="0"/>
                </a:ext>
              </a:extLst>
            </a:blip>
            <a:srcRect l="-19" r="7372" b="14596"/>
            <a:stretch/>
          </p:blipFill>
          <p:spPr>
            <a:xfrm>
              <a:off x="5503156" y="1329661"/>
              <a:ext cx="3157261" cy="1512925"/>
            </a:xfrm>
            <a:prstGeom prst="rect">
              <a:avLst/>
            </a:prstGeom>
            <a:ln w="3175" cmpd="sng">
              <a:solidFill>
                <a:schemeClr val="bg2"/>
              </a:solidFill>
            </a:ln>
          </p:spPr>
        </p:pic>
        <p:pic>
          <p:nvPicPr>
            <p:cNvPr id="11" name="Picture 10" descr="Screen Shot 2016-10-24 at 12.08.56 PM.png"/>
            <p:cNvPicPr>
              <a:picLocks noChangeAspect="1"/>
            </p:cNvPicPr>
            <p:nvPr/>
          </p:nvPicPr>
          <p:blipFill rotWithShape="1">
            <a:blip r:embed="rId5">
              <a:extLst>
                <a:ext uri="{28A0092B-C50C-407E-A947-70E740481C1C}">
                  <a14:useLocalDpi xmlns:a14="http://schemas.microsoft.com/office/drawing/2010/main" val="0"/>
                </a:ext>
              </a:extLst>
            </a:blip>
            <a:srcRect l="39848" b="51797"/>
            <a:stretch/>
          </p:blipFill>
          <p:spPr>
            <a:xfrm>
              <a:off x="5498865" y="1522910"/>
              <a:ext cx="3156322" cy="1318875"/>
            </a:xfrm>
            <a:prstGeom prst="rect">
              <a:avLst/>
            </a:prstGeom>
          </p:spPr>
        </p:pic>
      </p:grpSp>
      <p:grpSp>
        <p:nvGrpSpPr>
          <p:cNvPr id="14" name="Group 13"/>
          <p:cNvGrpSpPr/>
          <p:nvPr/>
        </p:nvGrpSpPr>
        <p:grpSpPr>
          <a:xfrm>
            <a:off x="5451830" y="2987022"/>
            <a:ext cx="2357656" cy="1932055"/>
            <a:chOff x="5451830" y="2987022"/>
            <a:chExt cx="2357656" cy="1932055"/>
          </a:xfrm>
        </p:grpSpPr>
        <p:grpSp>
          <p:nvGrpSpPr>
            <p:cNvPr id="10" name="Group 9"/>
            <p:cNvGrpSpPr/>
            <p:nvPr/>
          </p:nvGrpSpPr>
          <p:grpSpPr>
            <a:xfrm>
              <a:off x="5451830" y="2987022"/>
              <a:ext cx="2357656" cy="1932055"/>
              <a:chOff x="5503156" y="3104621"/>
              <a:chExt cx="2357656" cy="1932055"/>
            </a:xfrm>
          </p:grpSpPr>
          <p:pic>
            <p:nvPicPr>
              <p:cNvPr id="8" name="Picture 7" descr="Screen Shot 2016-10-24 at 11.58.21 AM.png"/>
              <p:cNvPicPr>
                <a:picLocks noChangeAspect="1"/>
              </p:cNvPicPr>
              <p:nvPr/>
            </p:nvPicPr>
            <p:blipFill rotWithShape="1">
              <a:blip r:embed="rId6">
                <a:extLst>
                  <a:ext uri="{28A0092B-C50C-407E-A947-70E740481C1C}">
                    <a14:useLocalDpi xmlns:a14="http://schemas.microsoft.com/office/drawing/2010/main" val="0"/>
                  </a:ext>
                </a:extLst>
              </a:blip>
              <a:srcRect r="11806"/>
              <a:stretch/>
            </p:blipFill>
            <p:spPr>
              <a:xfrm>
                <a:off x="5503156" y="3104621"/>
                <a:ext cx="2357656" cy="1932055"/>
              </a:xfrm>
              <a:prstGeom prst="rect">
                <a:avLst/>
              </a:prstGeom>
              <a:ln w="3175" cmpd="sng">
                <a:solidFill>
                  <a:schemeClr val="bg2"/>
                </a:solidFill>
              </a:ln>
            </p:spPr>
          </p:pic>
          <p:pic>
            <p:nvPicPr>
              <p:cNvPr id="9" name="Picture 8"/>
              <p:cNvPicPr>
                <a:picLocks noChangeAspect="1"/>
              </p:cNvPicPr>
              <p:nvPr/>
            </p:nvPicPr>
            <p:blipFill>
              <a:blip r:embed="rId7"/>
              <a:stretch>
                <a:fillRect/>
              </a:stretch>
            </p:blipFill>
            <p:spPr>
              <a:xfrm>
                <a:off x="5515379" y="3140410"/>
                <a:ext cx="346424" cy="117091"/>
              </a:xfrm>
              <a:prstGeom prst="rect">
                <a:avLst/>
              </a:prstGeom>
              <a:solidFill>
                <a:srgbClr val="FFFFFF"/>
              </a:solidFill>
            </p:spPr>
          </p:pic>
        </p:grpSp>
        <p:sp>
          <p:nvSpPr>
            <p:cNvPr id="13" name="Rectangle 12"/>
            <p:cNvSpPr/>
            <p:nvPr/>
          </p:nvSpPr>
          <p:spPr>
            <a:xfrm>
              <a:off x="6720201" y="3369220"/>
              <a:ext cx="734930" cy="99960"/>
            </a:xfrm>
            <a:prstGeom prst="rect">
              <a:avLst/>
            </a:prstGeom>
            <a:noFill/>
            <a:ln w="63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39944350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Corporate Logo Found Using Google Search</a:t>
            </a:r>
            <a:endParaRPr lang="en-US" dirty="0"/>
          </a:p>
        </p:txBody>
      </p:sp>
      <p:sp>
        <p:nvSpPr>
          <p:cNvPr id="4" name="Footer Placeholder 3"/>
          <p:cNvSpPr>
            <a:spLocks noGrp="1"/>
          </p:cNvSpPr>
          <p:nvPr>
            <p:ph type="ftr" sz="quarter" idx="10"/>
          </p:nvPr>
        </p:nvSpPr>
        <p:spPr/>
        <p:txBody>
          <a:bodyPr/>
          <a:lstStyle/>
          <a:p>
            <a:fld id="{97C06356-DD84-4DBD-9484-9C88497C49B4}" type="slidenum">
              <a:rPr lang="en-US" smtClean="0"/>
              <a:pPr/>
              <a:t>36</a:t>
            </a:fld>
            <a:endParaRPr lang="en-US" dirty="0"/>
          </a:p>
        </p:txBody>
      </p:sp>
      <p:sp>
        <p:nvSpPr>
          <p:cNvPr id="9" name="Rectangle 10"/>
          <p:cNvSpPr>
            <a:spLocks noChangeArrowheads="1"/>
          </p:cNvSpPr>
          <p:nvPr/>
        </p:nvSpPr>
        <p:spPr bwMode="auto">
          <a:xfrm>
            <a:off x="809484" y="4678599"/>
            <a:ext cx="533120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p>
            <a:pPr marL="174625" indent="-174625"/>
            <a:r>
              <a:rPr lang="en-US" sz="1200" dirty="0" smtClean="0"/>
              <a:t>Photo: </a:t>
            </a:r>
            <a:r>
              <a:rPr lang="en-US" sz="1200" dirty="0" smtClean="0">
                <a:hlinkClick r:id="rId3"/>
              </a:rPr>
              <a:t>VW Badge</a:t>
            </a:r>
            <a:r>
              <a:rPr lang="en-US" sz="1200" dirty="0" smtClean="0"/>
              <a:t>: by Gerry Lauzon, December 6, 2011, License </a:t>
            </a:r>
            <a:r>
              <a:rPr lang="en-US" sz="1200" dirty="0" smtClean="0">
                <a:hlinkClick r:id="rId4"/>
              </a:rPr>
              <a:t>CC By 2.0</a:t>
            </a:r>
            <a:endParaRPr lang="en-US" sz="1200" dirty="0"/>
          </a:p>
        </p:txBody>
      </p:sp>
      <p:pic>
        <p:nvPicPr>
          <p:cNvPr id="5" name="Picture 4" descr="Screen Shot 2017-04-21 at 11.31.44 PM.png"/>
          <p:cNvPicPr>
            <a:picLocks noChangeAspect="1"/>
          </p:cNvPicPr>
          <p:nvPr/>
        </p:nvPicPr>
        <p:blipFill rotWithShape="1">
          <a:blip r:embed="rId5">
            <a:extLst>
              <a:ext uri="{28A0092B-C50C-407E-A947-70E740481C1C}">
                <a14:useLocalDpi xmlns:a14="http://schemas.microsoft.com/office/drawing/2010/main" val="0"/>
              </a:ext>
            </a:extLst>
          </a:blip>
          <a:srcRect r="92767" b="32812"/>
          <a:stretch/>
        </p:blipFill>
        <p:spPr>
          <a:xfrm>
            <a:off x="572675" y="1006929"/>
            <a:ext cx="365019" cy="2411192"/>
          </a:xfrm>
          <a:prstGeom prst="rect">
            <a:avLst/>
          </a:prstGeom>
          <a:ln w="3175" cmpd="sng">
            <a:noFill/>
          </a:ln>
        </p:spPr>
      </p:pic>
      <p:sp>
        <p:nvSpPr>
          <p:cNvPr id="8" name="TextBox 7"/>
          <p:cNvSpPr txBox="1"/>
          <p:nvPr/>
        </p:nvSpPr>
        <p:spPr>
          <a:xfrm>
            <a:off x="4213689" y="1008821"/>
            <a:ext cx="4771556" cy="1179810"/>
          </a:xfrm>
          <a:prstGeom prst="rect">
            <a:avLst/>
          </a:prstGeom>
          <a:noFill/>
        </p:spPr>
        <p:txBody>
          <a:bodyPr wrap="square" rtlCol="0">
            <a:spAutoFit/>
          </a:bodyPr>
          <a:lstStyle/>
          <a:p>
            <a:pPr marL="342900" indent="-342900">
              <a:spcAft>
                <a:spcPts val="400"/>
              </a:spcAft>
              <a:buClr>
                <a:schemeClr val="accent1"/>
              </a:buClr>
              <a:buAutoNum type="arabicParenR"/>
            </a:pPr>
            <a:r>
              <a:rPr lang="en-US" sz="1600" b="1" dirty="0" smtClean="0"/>
              <a:t>Image found on Flickr using Google search</a:t>
            </a:r>
          </a:p>
          <a:p>
            <a:pPr marL="342900" indent="-342900">
              <a:spcAft>
                <a:spcPts val="400"/>
              </a:spcAft>
              <a:buClr>
                <a:schemeClr val="accent1"/>
              </a:buClr>
              <a:buAutoNum type="arabicParenR"/>
            </a:pPr>
            <a:r>
              <a:rPr lang="en-US" sz="1600" b="1" dirty="0" smtClean="0"/>
              <a:t>Photographer and license info provided</a:t>
            </a:r>
          </a:p>
          <a:p>
            <a:pPr marL="342900" indent="-342900">
              <a:spcAft>
                <a:spcPts val="400"/>
              </a:spcAft>
              <a:buClr>
                <a:schemeClr val="accent1"/>
              </a:buClr>
              <a:buAutoNum type="arabicParenR"/>
            </a:pPr>
            <a:r>
              <a:rPr lang="en-US" sz="1600" b="1" dirty="0" smtClean="0"/>
              <a:t>License provides instruction on how to acknowledge and cite author’s image</a:t>
            </a:r>
            <a:endParaRPr lang="en-US" sz="1600" b="1" dirty="0"/>
          </a:p>
        </p:txBody>
      </p:sp>
      <p:pic>
        <p:nvPicPr>
          <p:cNvPr id="12" name="Picture 11" descr="Screen Shot 2017-04-21 at 11.31.44 PM.png"/>
          <p:cNvPicPr>
            <a:picLocks noChangeAspect="1"/>
          </p:cNvPicPr>
          <p:nvPr/>
        </p:nvPicPr>
        <p:blipFill rotWithShape="1">
          <a:blip r:embed="rId5">
            <a:extLst>
              <a:ext uri="{28A0092B-C50C-407E-A947-70E740481C1C}">
                <a14:useLocalDpi xmlns:a14="http://schemas.microsoft.com/office/drawing/2010/main" val="0"/>
              </a:ext>
            </a:extLst>
          </a:blip>
          <a:srcRect l="32907" r="4334" b="32812"/>
          <a:stretch/>
        </p:blipFill>
        <p:spPr>
          <a:xfrm>
            <a:off x="913952" y="1006929"/>
            <a:ext cx="3167264" cy="2411192"/>
          </a:xfrm>
          <a:prstGeom prst="rect">
            <a:avLst/>
          </a:prstGeom>
          <a:ln w="3175" cmpd="sng">
            <a:noFill/>
          </a:ln>
        </p:spPr>
      </p:pic>
      <p:grpSp>
        <p:nvGrpSpPr>
          <p:cNvPr id="15" name="Group 14"/>
          <p:cNvGrpSpPr/>
          <p:nvPr/>
        </p:nvGrpSpPr>
        <p:grpSpPr>
          <a:xfrm>
            <a:off x="569739" y="3401864"/>
            <a:ext cx="5201406" cy="920479"/>
            <a:chOff x="0" y="2108200"/>
            <a:chExt cx="5201406" cy="920479"/>
          </a:xfrm>
        </p:grpSpPr>
        <p:pic>
          <p:nvPicPr>
            <p:cNvPr id="13" name="Picture 12" descr="Screen Shot 2017-04-21 at 11.34.35 PM.png"/>
            <p:cNvPicPr>
              <a:picLocks noChangeAspect="1"/>
            </p:cNvPicPr>
            <p:nvPr/>
          </p:nvPicPr>
          <p:blipFill rotWithShape="1">
            <a:blip r:embed="rId6">
              <a:extLst>
                <a:ext uri="{28A0092B-C50C-407E-A947-70E740481C1C}">
                  <a14:useLocalDpi xmlns:a14="http://schemas.microsoft.com/office/drawing/2010/main" val="0"/>
                </a:ext>
              </a:extLst>
            </a:blip>
            <a:srcRect r="66250"/>
            <a:stretch/>
          </p:blipFill>
          <p:spPr>
            <a:xfrm>
              <a:off x="0" y="2108200"/>
              <a:ext cx="3086081" cy="920479"/>
            </a:xfrm>
            <a:prstGeom prst="rect">
              <a:avLst/>
            </a:prstGeom>
          </p:spPr>
        </p:pic>
        <p:pic>
          <p:nvPicPr>
            <p:cNvPr id="14" name="Picture 13" descr="Screen Shot 2017-04-21 at 11.34.35 PM.png"/>
            <p:cNvPicPr>
              <a:picLocks noChangeAspect="1"/>
            </p:cNvPicPr>
            <p:nvPr/>
          </p:nvPicPr>
          <p:blipFill rotWithShape="1">
            <a:blip r:embed="rId6">
              <a:extLst>
                <a:ext uri="{28A0092B-C50C-407E-A947-70E740481C1C}">
                  <a14:useLocalDpi xmlns:a14="http://schemas.microsoft.com/office/drawing/2010/main" val="0"/>
                </a:ext>
              </a:extLst>
            </a:blip>
            <a:srcRect l="76607"/>
            <a:stretch/>
          </p:blipFill>
          <p:spPr>
            <a:xfrm>
              <a:off x="3062341" y="2108200"/>
              <a:ext cx="2139065" cy="920479"/>
            </a:xfrm>
            <a:prstGeom prst="rect">
              <a:avLst/>
            </a:prstGeom>
          </p:spPr>
        </p:pic>
      </p:grpSp>
      <p:sp>
        <p:nvSpPr>
          <p:cNvPr id="16" name="Oval 15"/>
          <p:cNvSpPr/>
          <p:nvPr/>
        </p:nvSpPr>
        <p:spPr>
          <a:xfrm>
            <a:off x="332347" y="1590376"/>
            <a:ext cx="486652" cy="486652"/>
          </a:xfrm>
          <a:prstGeom prst="ellipse">
            <a:avLst/>
          </a:prstGeom>
          <a:solidFill>
            <a:schemeClr val="accent5"/>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t>1</a:t>
            </a:r>
            <a:endParaRPr lang="en-US" sz="2800" b="1" dirty="0"/>
          </a:p>
        </p:txBody>
      </p:sp>
      <p:sp>
        <p:nvSpPr>
          <p:cNvPr id="17" name="Oval 16"/>
          <p:cNvSpPr/>
          <p:nvPr/>
        </p:nvSpPr>
        <p:spPr>
          <a:xfrm>
            <a:off x="332347" y="3511179"/>
            <a:ext cx="486652" cy="486652"/>
          </a:xfrm>
          <a:prstGeom prst="ellipse">
            <a:avLst/>
          </a:prstGeom>
          <a:solidFill>
            <a:schemeClr val="accent5"/>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t>2</a:t>
            </a:r>
            <a:endParaRPr lang="en-US" sz="2800" b="1" dirty="0"/>
          </a:p>
        </p:txBody>
      </p:sp>
      <p:pic>
        <p:nvPicPr>
          <p:cNvPr id="18" name="Picture 17"/>
          <p:cNvPicPr>
            <a:picLocks noChangeAspect="1"/>
          </p:cNvPicPr>
          <p:nvPr/>
        </p:nvPicPr>
        <p:blipFill rotWithShape="1">
          <a:blip r:embed="rId7">
            <a:extLst>
              <a:ext uri="{28A0092B-C50C-407E-A947-70E740481C1C}">
                <a14:useLocalDpi xmlns:a14="http://schemas.microsoft.com/office/drawing/2010/main" val="0"/>
              </a:ext>
            </a:extLst>
          </a:blip>
          <a:srcRect r="8712"/>
          <a:stretch/>
        </p:blipFill>
        <p:spPr>
          <a:xfrm>
            <a:off x="5668509" y="2351933"/>
            <a:ext cx="3233648" cy="2388038"/>
          </a:xfrm>
          <a:prstGeom prst="rect">
            <a:avLst/>
          </a:prstGeom>
        </p:spPr>
      </p:pic>
      <p:sp>
        <p:nvSpPr>
          <p:cNvPr id="19" name="Oval 18"/>
          <p:cNvSpPr/>
          <p:nvPr/>
        </p:nvSpPr>
        <p:spPr>
          <a:xfrm>
            <a:off x="5301878" y="2441126"/>
            <a:ext cx="486652" cy="486652"/>
          </a:xfrm>
          <a:prstGeom prst="ellipse">
            <a:avLst/>
          </a:prstGeom>
          <a:solidFill>
            <a:schemeClr val="accent5"/>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t>3</a:t>
            </a:r>
            <a:endParaRPr lang="en-US" sz="2800" b="1" dirty="0"/>
          </a:p>
        </p:txBody>
      </p:sp>
      <p:sp>
        <p:nvSpPr>
          <p:cNvPr id="20" name="Oval 19"/>
          <p:cNvSpPr/>
          <p:nvPr/>
        </p:nvSpPr>
        <p:spPr>
          <a:xfrm>
            <a:off x="332347" y="4573772"/>
            <a:ext cx="486652" cy="486652"/>
          </a:xfrm>
          <a:prstGeom prst="ellipse">
            <a:avLst/>
          </a:prstGeom>
          <a:solidFill>
            <a:schemeClr val="accent5"/>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t>3</a:t>
            </a:r>
            <a:endParaRPr lang="en-US" sz="2800" b="1" dirty="0"/>
          </a:p>
        </p:txBody>
      </p:sp>
    </p:spTree>
    <p:extLst>
      <p:ext uri="{BB962C8B-B14F-4D97-AF65-F5344CB8AC3E}">
        <p14:creationId xmlns:p14="http://schemas.microsoft.com/office/powerpoint/2010/main" val="10836639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Presenting Your Presentation</a:t>
            </a:r>
            <a:endParaRPr lang="en-US" dirty="0"/>
          </a:p>
        </p:txBody>
      </p:sp>
    </p:spTree>
    <p:extLst>
      <p:ext uri="{BB962C8B-B14F-4D97-AF65-F5344CB8AC3E}">
        <p14:creationId xmlns:p14="http://schemas.microsoft.com/office/powerpoint/2010/main" val="41782179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18815" t="1947" r="18069" b="22166"/>
          <a:stretch/>
        </p:blipFill>
        <p:spPr>
          <a:xfrm>
            <a:off x="4891218" y="1298449"/>
            <a:ext cx="4039969" cy="3238784"/>
          </a:xfrm>
        </p:spPr>
      </p:pic>
      <p:sp>
        <p:nvSpPr>
          <p:cNvPr id="10" name="Title 9"/>
          <p:cNvSpPr>
            <a:spLocks noGrp="1"/>
          </p:cNvSpPr>
          <p:nvPr>
            <p:ph type="title"/>
          </p:nvPr>
        </p:nvSpPr>
        <p:spPr/>
        <p:txBody>
          <a:bodyPr/>
          <a:lstStyle/>
          <a:p>
            <a:r>
              <a:rPr lang="en-US" dirty="0" smtClean="0"/>
              <a:t>Presenting Yourself</a:t>
            </a:r>
            <a:endParaRPr lang="en-US" dirty="0"/>
          </a:p>
        </p:txBody>
      </p:sp>
      <p:sp>
        <p:nvSpPr>
          <p:cNvPr id="3" name="Content Placeholder 2"/>
          <p:cNvSpPr>
            <a:spLocks noGrp="1"/>
          </p:cNvSpPr>
          <p:nvPr>
            <p:ph type="body" sz="half" idx="4294967295"/>
          </p:nvPr>
        </p:nvSpPr>
        <p:spPr>
          <a:xfrm>
            <a:off x="470875" y="1188681"/>
            <a:ext cx="4105725" cy="3438362"/>
          </a:xfrm>
          <a:prstGeom prst="rect">
            <a:avLst/>
          </a:prstGeom>
        </p:spPr>
        <p:txBody>
          <a:bodyPr/>
          <a:lstStyle/>
          <a:p>
            <a:r>
              <a:rPr lang="en-US" dirty="0" smtClean="0"/>
              <a:t>Look at the audience</a:t>
            </a:r>
          </a:p>
        </p:txBody>
      </p:sp>
      <p:sp>
        <p:nvSpPr>
          <p:cNvPr id="4" name="Footer Placeholder 3"/>
          <p:cNvSpPr>
            <a:spLocks noGrp="1"/>
          </p:cNvSpPr>
          <p:nvPr>
            <p:ph type="ftr" sz="quarter" idx="4294967295"/>
          </p:nvPr>
        </p:nvSpPr>
        <p:spPr>
          <a:xfrm>
            <a:off x="8567928" y="4821183"/>
            <a:ext cx="457200" cy="230981"/>
          </a:xfrm>
          <a:prstGeom prst="rect">
            <a:avLst/>
          </a:prstGeom>
        </p:spPr>
        <p:txBody>
          <a:bodyPr/>
          <a:lstStyle/>
          <a:p>
            <a:fld id="{97C06356-DD84-4DBD-9484-9C88497C49B4}" type="slidenum">
              <a:rPr lang="en-US" smtClean="0"/>
              <a:pPr/>
              <a:t>38</a:t>
            </a:fld>
            <a:endParaRPr lang="en-US" dirty="0"/>
          </a:p>
        </p:txBody>
      </p:sp>
      <p:sp>
        <p:nvSpPr>
          <p:cNvPr id="2" name="Footer Placeholder 1"/>
          <p:cNvSpPr>
            <a:spLocks noGrp="1"/>
          </p:cNvSpPr>
          <p:nvPr>
            <p:ph type="ftr" sz="quarter" idx="10"/>
          </p:nvPr>
        </p:nvSpPr>
        <p:spPr/>
        <p:txBody>
          <a:bodyPr/>
          <a:lstStyle/>
          <a:p>
            <a:endParaRPr lang="en-US" dirty="0"/>
          </a:p>
        </p:txBody>
      </p:sp>
    </p:spTree>
    <p:custDataLst>
      <p:tags r:id="rId1"/>
    </p:custDataLst>
    <p:extLst>
      <p:ext uri="{BB962C8B-B14F-4D97-AF65-F5344CB8AC3E}">
        <p14:creationId xmlns:p14="http://schemas.microsoft.com/office/powerpoint/2010/main" val="42402884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4010" t="19697" r="802" b="19142"/>
          <a:stretch/>
        </p:blipFill>
        <p:spPr>
          <a:xfrm>
            <a:off x="4893977" y="1298449"/>
            <a:ext cx="4037210" cy="3242553"/>
          </a:xfrm>
          <a:prstGeom prst="rect">
            <a:avLst/>
          </a:prstGeom>
          <a:noFill/>
          <a:ln w="3175">
            <a:solidFill>
              <a:schemeClr val="bg2"/>
            </a:solidFill>
          </a:ln>
          <a:effectLst/>
        </p:spPr>
      </p:pic>
      <p:sp>
        <p:nvSpPr>
          <p:cNvPr id="10" name="Title 9"/>
          <p:cNvSpPr>
            <a:spLocks noGrp="1"/>
          </p:cNvSpPr>
          <p:nvPr>
            <p:ph type="title"/>
          </p:nvPr>
        </p:nvSpPr>
        <p:spPr/>
        <p:txBody>
          <a:bodyPr/>
          <a:lstStyle/>
          <a:p>
            <a:r>
              <a:rPr lang="en-US" dirty="0" smtClean="0"/>
              <a:t>Presenting Yourself</a:t>
            </a:r>
            <a:endParaRPr lang="en-US" dirty="0"/>
          </a:p>
        </p:txBody>
      </p:sp>
      <p:sp>
        <p:nvSpPr>
          <p:cNvPr id="3" name="Content Placeholder 2"/>
          <p:cNvSpPr>
            <a:spLocks noGrp="1"/>
          </p:cNvSpPr>
          <p:nvPr>
            <p:ph type="body" sz="half" idx="4294967295"/>
          </p:nvPr>
        </p:nvSpPr>
        <p:spPr>
          <a:xfrm>
            <a:off x="470875" y="1188681"/>
            <a:ext cx="4105725" cy="3438362"/>
          </a:xfrm>
          <a:prstGeom prst="rect">
            <a:avLst/>
          </a:prstGeom>
        </p:spPr>
        <p:txBody>
          <a:bodyPr/>
          <a:lstStyle/>
          <a:p>
            <a:r>
              <a:rPr lang="en-US" dirty="0" smtClean="0"/>
              <a:t>Talk to your audience, </a:t>
            </a:r>
            <a:br>
              <a:rPr lang="en-US" dirty="0" smtClean="0"/>
            </a:br>
            <a:r>
              <a:rPr lang="en-US" dirty="0" smtClean="0"/>
              <a:t>not at them</a:t>
            </a:r>
          </a:p>
        </p:txBody>
      </p:sp>
      <p:sp>
        <p:nvSpPr>
          <p:cNvPr id="4" name="Footer Placeholder 3"/>
          <p:cNvSpPr>
            <a:spLocks noGrp="1"/>
          </p:cNvSpPr>
          <p:nvPr>
            <p:ph type="ftr" sz="quarter" idx="4294967295"/>
          </p:nvPr>
        </p:nvSpPr>
        <p:spPr>
          <a:xfrm>
            <a:off x="8567928" y="4821183"/>
            <a:ext cx="457200" cy="230981"/>
          </a:xfrm>
          <a:prstGeom prst="rect">
            <a:avLst/>
          </a:prstGeom>
        </p:spPr>
        <p:txBody>
          <a:bodyPr/>
          <a:lstStyle/>
          <a:p>
            <a:fld id="{97C06356-DD84-4DBD-9484-9C88497C49B4}" type="slidenum">
              <a:rPr lang="en-US" smtClean="0"/>
              <a:pPr/>
              <a:t>39</a:t>
            </a:fld>
            <a:endParaRPr lang="en-US" dirty="0"/>
          </a:p>
        </p:txBody>
      </p:sp>
      <p:sp>
        <p:nvSpPr>
          <p:cNvPr id="2" name="Footer Placeholder 1"/>
          <p:cNvSpPr>
            <a:spLocks noGrp="1"/>
          </p:cNvSpPr>
          <p:nvPr>
            <p:ph type="ftr" sz="quarter" idx="10"/>
          </p:nvPr>
        </p:nvSpPr>
        <p:spPr/>
        <p:txBody>
          <a:bodyPr/>
          <a:lstStyle/>
          <a:p>
            <a:endParaRPr lang="en-US" dirty="0"/>
          </a:p>
        </p:txBody>
      </p:sp>
      <p:sp>
        <p:nvSpPr>
          <p:cNvPr id="5" name="Footer Placeholder 4"/>
          <p:cNvSpPr>
            <a:spLocks noGrp="1"/>
          </p:cNvSpPr>
          <p:nvPr>
            <p:ph type="ftr" sz="quarter" idx="10"/>
          </p:nvPr>
        </p:nvSpPr>
        <p:spPr/>
        <p:txBody>
          <a:bodyPr/>
          <a:lstStyle/>
          <a:p>
            <a:endParaRPr lang="en-US" dirty="0"/>
          </a:p>
        </p:txBody>
      </p:sp>
    </p:spTree>
    <p:custDataLst>
      <p:tags r:id="rId1"/>
    </p:custDataLst>
    <p:extLst>
      <p:ext uri="{BB962C8B-B14F-4D97-AF65-F5344CB8AC3E}">
        <p14:creationId xmlns:p14="http://schemas.microsoft.com/office/powerpoint/2010/main" val="7127223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fld id="{4A68DFFF-B352-483A-B2DB-94A41B754617}" type="slidenum">
              <a:rPr lang="en-US" smtClean="0"/>
              <a:pPr>
                <a:defRPr/>
              </a:pPr>
              <a:t>4</a:t>
            </a:fld>
            <a:endParaRPr lang="en-US" dirty="0"/>
          </a:p>
        </p:txBody>
      </p:sp>
      <p:sp>
        <p:nvSpPr>
          <p:cNvPr id="3" name="Title 6"/>
          <p:cNvSpPr txBox="1">
            <a:spLocks/>
          </p:cNvSpPr>
          <p:nvPr/>
        </p:nvSpPr>
        <p:spPr>
          <a:xfrm>
            <a:off x="1905218" y="928903"/>
            <a:ext cx="5702302" cy="501119"/>
          </a:xfrm>
          <a:prstGeom prst="rect">
            <a:avLst/>
          </a:prstGeom>
        </p:spPr>
        <p:txBody>
          <a:bodyPr/>
          <a:lstStyle>
            <a:lvl1pPr algn="l" rtl="0" eaLnBrk="1" fontAlgn="base" hangingPunct="1">
              <a:spcBef>
                <a:spcPct val="0"/>
              </a:spcBef>
              <a:spcAft>
                <a:spcPct val="0"/>
              </a:spcAft>
              <a:defRPr lang="en-US" sz="2400" b="1" kern="1200" dirty="0" smtClean="0">
                <a:solidFill>
                  <a:srgbClr val="006EC7"/>
                </a:solidFill>
                <a:latin typeface="+mj-lt"/>
                <a:ea typeface="+mj-ea"/>
                <a:cs typeface="+mj-cs"/>
              </a:defRPr>
            </a:lvl1pPr>
            <a:lvl2pPr algn="l" rtl="0" eaLnBrk="1" fontAlgn="base" hangingPunct="1">
              <a:spcBef>
                <a:spcPct val="0"/>
              </a:spcBef>
              <a:spcAft>
                <a:spcPct val="0"/>
              </a:spcAft>
              <a:defRPr sz="2400" b="1">
                <a:solidFill>
                  <a:srgbClr val="006EC7"/>
                </a:solidFill>
                <a:latin typeface="Arial" charset="0"/>
              </a:defRPr>
            </a:lvl2pPr>
            <a:lvl3pPr algn="l" rtl="0" eaLnBrk="1" fontAlgn="base" hangingPunct="1">
              <a:spcBef>
                <a:spcPct val="0"/>
              </a:spcBef>
              <a:spcAft>
                <a:spcPct val="0"/>
              </a:spcAft>
              <a:defRPr sz="2400" b="1">
                <a:solidFill>
                  <a:srgbClr val="006EC7"/>
                </a:solidFill>
                <a:latin typeface="Arial" charset="0"/>
              </a:defRPr>
            </a:lvl3pPr>
            <a:lvl4pPr algn="l" rtl="0" eaLnBrk="1" fontAlgn="base" hangingPunct="1">
              <a:spcBef>
                <a:spcPct val="0"/>
              </a:spcBef>
              <a:spcAft>
                <a:spcPct val="0"/>
              </a:spcAft>
              <a:defRPr sz="2400" b="1">
                <a:solidFill>
                  <a:srgbClr val="006EC7"/>
                </a:solidFill>
                <a:latin typeface="Arial" charset="0"/>
              </a:defRPr>
            </a:lvl4pPr>
            <a:lvl5pPr algn="l" rtl="0" eaLnBrk="1" fontAlgn="base" hangingPunct="1">
              <a:spcBef>
                <a:spcPct val="0"/>
              </a:spcBef>
              <a:spcAft>
                <a:spcPct val="0"/>
              </a:spcAft>
              <a:defRPr sz="2400" b="1">
                <a:solidFill>
                  <a:srgbClr val="006EC7"/>
                </a:solidFill>
                <a:latin typeface="Arial" charset="0"/>
              </a:defRPr>
            </a:lvl5pPr>
            <a:lvl6pPr marL="457171" algn="l" rtl="0" eaLnBrk="1" fontAlgn="base" hangingPunct="1">
              <a:spcBef>
                <a:spcPct val="0"/>
              </a:spcBef>
              <a:spcAft>
                <a:spcPct val="0"/>
              </a:spcAft>
              <a:defRPr sz="2400" b="1">
                <a:solidFill>
                  <a:srgbClr val="006EC7"/>
                </a:solidFill>
                <a:latin typeface="Arial" charset="0"/>
              </a:defRPr>
            </a:lvl6pPr>
            <a:lvl7pPr marL="914341" algn="l" rtl="0" eaLnBrk="1" fontAlgn="base" hangingPunct="1">
              <a:spcBef>
                <a:spcPct val="0"/>
              </a:spcBef>
              <a:spcAft>
                <a:spcPct val="0"/>
              </a:spcAft>
              <a:defRPr sz="2400" b="1">
                <a:solidFill>
                  <a:srgbClr val="006EC7"/>
                </a:solidFill>
                <a:latin typeface="Arial" charset="0"/>
              </a:defRPr>
            </a:lvl7pPr>
            <a:lvl8pPr marL="1371512" algn="l" rtl="0" eaLnBrk="1" fontAlgn="base" hangingPunct="1">
              <a:spcBef>
                <a:spcPct val="0"/>
              </a:spcBef>
              <a:spcAft>
                <a:spcPct val="0"/>
              </a:spcAft>
              <a:defRPr sz="2400" b="1">
                <a:solidFill>
                  <a:srgbClr val="006EC7"/>
                </a:solidFill>
                <a:latin typeface="Arial" charset="0"/>
              </a:defRPr>
            </a:lvl8pPr>
            <a:lvl9pPr marL="1828683" algn="l" rtl="0" eaLnBrk="1" fontAlgn="base" hangingPunct="1">
              <a:spcBef>
                <a:spcPct val="0"/>
              </a:spcBef>
              <a:spcAft>
                <a:spcPct val="0"/>
              </a:spcAft>
              <a:defRPr sz="2400" b="1">
                <a:solidFill>
                  <a:srgbClr val="006EC7"/>
                </a:solidFill>
                <a:latin typeface="Arial" charset="0"/>
              </a:defRPr>
            </a:lvl9pPr>
          </a:lstStyle>
          <a:p>
            <a:r>
              <a:rPr lang="en-US" dirty="0" smtClean="0">
                <a:solidFill>
                  <a:schemeClr val="accent1"/>
                </a:solidFill>
              </a:rPr>
              <a:t>What was the most important lesson Jim learned?</a:t>
            </a:r>
            <a:endParaRPr lang="en-US" dirty="0">
              <a:solidFill>
                <a:schemeClr val="accent1"/>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817" y="666327"/>
            <a:ext cx="1580680" cy="1580680"/>
          </a:xfrm>
          <a:prstGeom prst="rect">
            <a:avLst/>
          </a:prstGeom>
        </p:spPr>
      </p:pic>
      <p:sp>
        <p:nvSpPr>
          <p:cNvPr id="9" name="Title 6"/>
          <p:cNvSpPr txBox="1">
            <a:spLocks/>
          </p:cNvSpPr>
          <p:nvPr/>
        </p:nvSpPr>
        <p:spPr>
          <a:xfrm>
            <a:off x="1905218" y="1885950"/>
            <a:ext cx="6826032" cy="2563597"/>
          </a:xfrm>
          <a:prstGeom prst="rect">
            <a:avLst/>
          </a:prstGeom>
        </p:spPr>
        <p:txBody>
          <a:bodyPr/>
          <a:lstStyle>
            <a:lvl1pPr algn="l" rtl="0" eaLnBrk="1" fontAlgn="base" hangingPunct="1">
              <a:spcBef>
                <a:spcPct val="0"/>
              </a:spcBef>
              <a:spcAft>
                <a:spcPct val="0"/>
              </a:spcAft>
              <a:defRPr lang="en-US" sz="2400" b="1" kern="1200" dirty="0" smtClean="0">
                <a:solidFill>
                  <a:srgbClr val="006EC7"/>
                </a:solidFill>
                <a:latin typeface="+mj-lt"/>
                <a:ea typeface="+mj-ea"/>
                <a:cs typeface="+mj-cs"/>
              </a:defRPr>
            </a:lvl1pPr>
            <a:lvl2pPr algn="l" rtl="0" eaLnBrk="1" fontAlgn="base" hangingPunct="1">
              <a:spcBef>
                <a:spcPct val="0"/>
              </a:spcBef>
              <a:spcAft>
                <a:spcPct val="0"/>
              </a:spcAft>
              <a:defRPr sz="2400" b="1">
                <a:solidFill>
                  <a:srgbClr val="006EC7"/>
                </a:solidFill>
                <a:latin typeface="Arial" charset="0"/>
              </a:defRPr>
            </a:lvl2pPr>
            <a:lvl3pPr algn="l" rtl="0" eaLnBrk="1" fontAlgn="base" hangingPunct="1">
              <a:spcBef>
                <a:spcPct val="0"/>
              </a:spcBef>
              <a:spcAft>
                <a:spcPct val="0"/>
              </a:spcAft>
              <a:defRPr sz="2400" b="1">
                <a:solidFill>
                  <a:srgbClr val="006EC7"/>
                </a:solidFill>
                <a:latin typeface="Arial" charset="0"/>
              </a:defRPr>
            </a:lvl3pPr>
            <a:lvl4pPr algn="l" rtl="0" eaLnBrk="1" fontAlgn="base" hangingPunct="1">
              <a:spcBef>
                <a:spcPct val="0"/>
              </a:spcBef>
              <a:spcAft>
                <a:spcPct val="0"/>
              </a:spcAft>
              <a:defRPr sz="2400" b="1">
                <a:solidFill>
                  <a:srgbClr val="006EC7"/>
                </a:solidFill>
                <a:latin typeface="Arial" charset="0"/>
              </a:defRPr>
            </a:lvl4pPr>
            <a:lvl5pPr algn="l" rtl="0" eaLnBrk="1" fontAlgn="base" hangingPunct="1">
              <a:spcBef>
                <a:spcPct val="0"/>
              </a:spcBef>
              <a:spcAft>
                <a:spcPct val="0"/>
              </a:spcAft>
              <a:defRPr sz="2400" b="1">
                <a:solidFill>
                  <a:srgbClr val="006EC7"/>
                </a:solidFill>
                <a:latin typeface="Arial" charset="0"/>
              </a:defRPr>
            </a:lvl5pPr>
            <a:lvl6pPr marL="457171" algn="l" rtl="0" eaLnBrk="1" fontAlgn="base" hangingPunct="1">
              <a:spcBef>
                <a:spcPct val="0"/>
              </a:spcBef>
              <a:spcAft>
                <a:spcPct val="0"/>
              </a:spcAft>
              <a:defRPr sz="2400" b="1">
                <a:solidFill>
                  <a:srgbClr val="006EC7"/>
                </a:solidFill>
                <a:latin typeface="Arial" charset="0"/>
              </a:defRPr>
            </a:lvl6pPr>
            <a:lvl7pPr marL="914341" algn="l" rtl="0" eaLnBrk="1" fontAlgn="base" hangingPunct="1">
              <a:spcBef>
                <a:spcPct val="0"/>
              </a:spcBef>
              <a:spcAft>
                <a:spcPct val="0"/>
              </a:spcAft>
              <a:defRPr sz="2400" b="1">
                <a:solidFill>
                  <a:srgbClr val="006EC7"/>
                </a:solidFill>
                <a:latin typeface="Arial" charset="0"/>
              </a:defRPr>
            </a:lvl7pPr>
            <a:lvl8pPr marL="1371512" algn="l" rtl="0" eaLnBrk="1" fontAlgn="base" hangingPunct="1">
              <a:spcBef>
                <a:spcPct val="0"/>
              </a:spcBef>
              <a:spcAft>
                <a:spcPct val="0"/>
              </a:spcAft>
              <a:defRPr sz="2400" b="1">
                <a:solidFill>
                  <a:srgbClr val="006EC7"/>
                </a:solidFill>
                <a:latin typeface="Arial" charset="0"/>
              </a:defRPr>
            </a:lvl8pPr>
            <a:lvl9pPr marL="1828683" algn="l" rtl="0" eaLnBrk="1" fontAlgn="base" hangingPunct="1">
              <a:spcBef>
                <a:spcPct val="0"/>
              </a:spcBef>
              <a:spcAft>
                <a:spcPct val="0"/>
              </a:spcAft>
              <a:defRPr sz="2400" b="1">
                <a:solidFill>
                  <a:srgbClr val="006EC7"/>
                </a:solidFill>
                <a:latin typeface="Arial" charset="0"/>
              </a:defRPr>
            </a:lvl9pPr>
          </a:lstStyle>
          <a:p>
            <a:pPr marL="457200" indent="-457200">
              <a:spcAft>
                <a:spcPts val="1800"/>
              </a:spcAft>
              <a:buClr>
                <a:schemeClr val="accent1"/>
              </a:buClr>
              <a:buFont typeface="+mj-lt"/>
              <a:buAutoNum type="arabicPeriod"/>
            </a:pPr>
            <a:r>
              <a:rPr lang="en-US" b="0" dirty="0" smtClean="0">
                <a:solidFill>
                  <a:schemeClr val="tx1"/>
                </a:solidFill>
              </a:rPr>
              <a:t>The more words on a slide, the better.</a:t>
            </a:r>
          </a:p>
          <a:p>
            <a:pPr marL="457200" indent="-457200">
              <a:spcAft>
                <a:spcPts val="1800"/>
              </a:spcAft>
              <a:buClr>
                <a:schemeClr val="accent1"/>
              </a:buClr>
              <a:buFont typeface="+mj-lt"/>
              <a:buAutoNum type="arabicPeriod"/>
            </a:pPr>
            <a:r>
              <a:rPr lang="en-US" b="0" dirty="0" smtClean="0">
                <a:solidFill>
                  <a:schemeClr val="tx1"/>
                </a:solidFill>
              </a:rPr>
              <a:t>Prepare and practice is best.</a:t>
            </a:r>
          </a:p>
          <a:p>
            <a:pPr marL="457200" indent="-457200">
              <a:spcAft>
                <a:spcPts val="1800"/>
              </a:spcAft>
              <a:buClr>
                <a:schemeClr val="accent1"/>
              </a:buClr>
              <a:buFont typeface="+mj-lt"/>
              <a:buAutoNum type="arabicPeriod"/>
            </a:pPr>
            <a:r>
              <a:rPr lang="en-US" b="0" dirty="0" smtClean="0">
                <a:solidFill>
                  <a:schemeClr val="tx1"/>
                </a:solidFill>
              </a:rPr>
              <a:t>Use as many charts as possible.</a:t>
            </a:r>
            <a:endParaRPr lang="en-US" b="0" dirty="0">
              <a:solidFill>
                <a:schemeClr val="tx1"/>
              </a:solidFill>
            </a:endParaRPr>
          </a:p>
        </p:txBody>
      </p:sp>
    </p:spTree>
    <p:extLst>
      <p:ext uri="{BB962C8B-B14F-4D97-AF65-F5344CB8AC3E}">
        <p14:creationId xmlns:p14="http://schemas.microsoft.com/office/powerpoint/2010/main" val="27825261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5"/>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25043" t="1329" r="3460" b="12840"/>
          <a:stretch/>
        </p:blipFill>
        <p:spPr>
          <a:xfrm>
            <a:off x="4891218" y="1298449"/>
            <a:ext cx="4039969" cy="3239739"/>
          </a:xfrm>
        </p:spPr>
      </p:pic>
      <p:sp>
        <p:nvSpPr>
          <p:cNvPr id="10" name="Title 9"/>
          <p:cNvSpPr>
            <a:spLocks noGrp="1"/>
          </p:cNvSpPr>
          <p:nvPr>
            <p:ph type="title"/>
          </p:nvPr>
        </p:nvSpPr>
        <p:spPr/>
        <p:txBody>
          <a:bodyPr/>
          <a:lstStyle/>
          <a:p>
            <a:r>
              <a:rPr lang="en-US" dirty="0" smtClean="0"/>
              <a:t>Presenting Yourself</a:t>
            </a:r>
            <a:endParaRPr lang="en-US" dirty="0"/>
          </a:p>
        </p:txBody>
      </p:sp>
      <p:sp>
        <p:nvSpPr>
          <p:cNvPr id="3" name="Content Placeholder 2"/>
          <p:cNvSpPr>
            <a:spLocks noGrp="1"/>
          </p:cNvSpPr>
          <p:nvPr>
            <p:ph type="body" sz="half" idx="4294967295"/>
          </p:nvPr>
        </p:nvSpPr>
        <p:spPr>
          <a:xfrm>
            <a:off x="470875" y="1188681"/>
            <a:ext cx="4105725" cy="3438362"/>
          </a:xfrm>
          <a:prstGeom prst="rect">
            <a:avLst/>
          </a:prstGeom>
        </p:spPr>
        <p:txBody>
          <a:bodyPr/>
          <a:lstStyle/>
          <a:p>
            <a:r>
              <a:rPr lang="en-US" dirty="0" smtClean="0"/>
              <a:t>Ask questions</a:t>
            </a:r>
          </a:p>
        </p:txBody>
      </p:sp>
      <p:sp>
        <p:nvSpPr>
          <p:cNvPr id="4" name="Footer Placeholder 3"/>
          <p:cNvSpPr>
            <a:spLocks noGrp="1"/>
          </p:cNvSpPr>
          <p:nvPr>
            <p:ph type="ftr" sz="quarter" idx="4294967295"/>
          </p:nvPr>
        </p:nvSpPr>
        <p:spPr>
          <a:xfrm>
            <a:off x="8567928" y="4821183"/>
            <a:ext cx="457200" cy="230981"/>
          </a:xfrm>
          <a:prstGeom prst="rect">
            <a:avLst/>
          </a:prstGeom>
        </p:spPr>
        <p:txBody>
          <a:bodyPr/>
          <a:lstStyle/>
          <a:p>
            <a:fld id="{97C06356-DD84-4DBD-9484-9C88497C49B4}" type="slidenum">
              <a:rPr lang="en-US" smtClean="0"/>
              <a:pPr/>
              <a:t>40</a:t>
            </a:fld>
            <a:endParaRPr lang="en-US" dirty="0"/>
          </a:p>
        </p:txBody>
      </p:sp>
      <p:sp>
        <p:nvSpPr>
          <p:cNvPr id="2" name="Footer Placeholder 1"/>
          <p:cNvSpPr>
            <a:spLocks noGrp="1"/>
          </p:cNvSpPr>
          <p:nvPr>
            <p:ph type="ftr" sz="quarter" idx="10"/>
          </p:nvPr>
        </p:nvSpPr>
        <p:spPr/>
        <p:txBody>
          <a:bodyPr/>
          <a:lstStyle/>
          <a:p>
            <a:endParaRPr lang="en-US" dirty="0"/>
          </a:p>
        </p:txBody>
      </p:sp>
    </p:spTree>
    <p:custDataLst>
      <p:tags r:id="rId1"/>
    </p:custDataLst>
    <p:extLst>
      <p:ext uri="{BB962C8B-B14F-4D97-AF65-F5344CB8AC3E}">
        <p14:creationId xmlns:p14="http://schemas.microsoft.com/office/powerpoint/2010/main" val="23478550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14283" t="1000" r="6428" b="3543"/>
          <a:stretch/>
        </p:blipFill>
        <p:spPr>
          <a:xfrm>
            <a:off x="4891218" y="1298449"/>
            <a:ext cx="4038747" cy="3241598"/>
          </a:xfrm>
          <a:prstGeom prst="rect">
            <a:avLst/>
          </a:prstGeom>
          <a:noFill/>
          <a:ln w="3175">
            <a:solidFill>
              <a:schemeClr val="bg2"/>
            </a:solidFill>
          </a:ln>
          <a:effectLst/>
        </p:spPr>
      </p:pic>
      <p:sp>
        <p:nvSpPr>
          <p:cNvPr id="10" name="Title 9"/>
          <p:cNvSpPr>
            <a:spLocks noGrp="1"/>
          </p:cNvSpPr>
          <p:nvPr>
            <p:ph type="title"/>
          </p:nvPr>
        </p:nvSpPr>
        <p:spPr/>
        <p:txBody>
          <a:bodyPr/>
          <a:lstStyle/>
          <a:p>
            <a:r>
              <a:rPr lang="en-US" dirty="0" smtClean="0"/>
              <a:t>Presenting Yourself</a:t>
            </a:r>
            <a:endParaRPr lang="en-US" dirty="0"/>
          </a:p>
        </p:txBody>
      </p:sp>
      <p:sp>
        <p:nvSpPr>
          <p:cNvPr id="3" name="Content Placeholder 2"/>
          <p:cNvSpPr>
            <a:spLocks noGrp="1"/>
          </p:cNvSpPr>
          <p:nvPr>
            <p:ph type="body" sz="half" idx="4294967295"/>
          </p:nvPr>
        </p:nvSpPr>
        <p:spPr>
          <a:xfrm>
            <a:off x="470875" y="1188681"/>
            <a:ext cx="4105725" cy="3438362"/>
          </a:xfrm>
          <a:prstGeom prst="rect">
            <a:avLst/>
          </a:prstGeom>
        </p:spPr>
        <p:txBody>
          <a:bodyPr/>
          <a:lstStyle/>
          <a:p>
            <a:r>
              <a:rPr lang="en-US" dirty="0" smtClean="0"/>
              <a:t>Show your personality </a:t>
            </a:r>
          </a:p>
          <a:p>
            <a:r>
              <a:rPr lang="en-US" dirty="0" smtClean="0"/>
              <a:t>Make them laugh </a:t>
            </a:r>
          </a:p>
        </p:txBody>
      </p:sp>
      <p:sp>
        <p:nvSpPr>
          <p:cNvPr id="4" name="Footer Placeholder 3"/>
          <p:cNvSpPr>
            <a:spLocks noGrp="1"/>
          </p:cNvSpPr>
          <p:nvPr>
            <p:ph type="ftr" sz="quarter" idx="4294967295"/>
          </p:nvPr>
        </p:nvSpPr>
        <p:spPr>
          <a:xfrm>
            <a:off x="8567928" y="4821183"/>
            <a:ext cx="457200" cy="230981"/>
          </a:xfrm>
          <a:prstGeom prst="rect">
            <a:avLst/>
          </a:prstGeom>
        </p:spPr>
        <p:txBody>
          <a:bodyPr/>
          <a:lstStyle/>
          <a:p>
            <a:fld id="{97C06356-DD84-4DBD-9484-9C88497C49B4}" type="slidenum">
              <a:rPr lang="en-US" smtClean="0"/>
              <a:pPr/>
              <a:t>41</a:t>
            </a:fld>
            <a:endParaRPr lang="en-US" dirty="0"/>
          </a:p>
        </p:txBody>
      </p:sp>
      <p:sp>
        <p:nvSpPr>
          <p:cNvPr id="2" name="Footer Placeholder 1"/>
          <p:cNvSpPr>
            <a:spLocks noGrp="1"/>
          </p:cNvSpPr>
          <p:nvPr>
            <p:ph type="ftr" sz="quarter" idx="10"/>
          </p:nvPr>
        </p:nvSpPr>
        <p:spPr/>
        <p:txBody>
          <a:bodyPr/>
          <a:lstStyle/>
          <a:p>
            <a:endParaRPr lang="en-US" dirty="0"/>
          </a:p>
        </p:txBody>
      </p:sp>
      <p:sp>
        <p:nvSpPr>
          <p:cNvPr id="5" name="Footer Placeholder 4"/>
          <p:cNvSpPr>
            <a:spLocks noGrp="1"/>
          </p:cNvSpPr>
          <p:nvPr>
            <p:ph type="ftr" sz="quarter" idx="10"/>
          </p:nvPr>
        </p:nvSpPr>
        <p:spPr/>
        <p:txBody>
          <a:bodyPr/>
          <a:lstStyle/>
          <a:p>
            <a:endParaRPr lang="en-US" dirty="0"/>
          </a:p>
        </p:txBody>
      </p:sp>
    </p:spTree>
    <p:custDataLst>
      <p:tags r:id="rId1"/>
    </p:custDataLst>
    <p:extLst>
      <p:ext uri="{BB962C8B-B14F-4D97-AF65-F5344CB8AC3E}">
        <p14:creationId xmlns:p14="http://schemas.microsoft.com/office/powerpoint/2010/main" val="41763958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1831" t="1199" r="16670" b="856"/>
          <a:stretch/>
        </p:blipFill>
        <p:spPr>
          <a:xfrm>
            <a:off x="4891218" y="1298449"/>
            <a:ext cx="4037072" cy="3241715"/>
          </a:xfrm>
          <a:prstGeom prst="rect">
            <a:avLst/>
          </a:prstGeom>
          <a:noFill/>
          <a:ln w="3175">
            <a:solidFill>
              <a:schemeClr val="bg2"/>
            </a:solidFill>
          </a:ln>
          <a:effectLst/>
        </p:spPr>
      </p:pic>
      <p:sp>
        <p:nvSpPr>
          <p:cNvPr id="10" name="Title 9"/>
          <p:cNvSpPr>
            <a:spLocks noGrp="1"/>
          </p:cNvSpPr>
          <p:nvPr>
            <p:ph type="title"/>
          </p:nvPr>
        </p:nvSpPr>
        <p:spPr/>
        <p:txBody>
          <a:bodyPr/>
          <a:lstStyle/>
          <a:p>
            <a:r>
              <a:rPr lang="en-US" dirty="0" smtClean="0"/>
              <a:t>Presenting Yourself</a:t>
            </a:r>
            <a:endParaRPr lang="en-US" dirty="0"/>
          </a:p>
        </p:txBody>
      </p:sp>
      <p:sp>
        <p:nvSpPr>
          <p:cNvPr id="3" name="Content Placeholder 2"/>
          <p:cNvSpPr>
            <a:spLocks noGrp="1"/>
          </p:cNvSpPr>
          <p:nvPr>
            <p:ph type="body" sz="half" idx="4294967295"/>
          </p:nvPr>
        </p:nvSpPr>
        <p:spPr>
          <a:xfrm>
            <a:off x="470875" y="1188681"/>
            <a:ext cx="4105725" cy="3438362"/>
          </a:xfrm>
          <a:prstGeom prst="rect">
            <a:avLst/>
          </a:prstGeom>
        </p:spPr>
        <p:txBody>
          <a:bodyPr/>
          <a:lstStyle/>
          <a:p>
            <a:r>
              <a:rPr lang="en-US" dirty="0" smtClean="0"/>
              <a:t>Move!</a:t>
            </a:r>
            <a:endParaRPr lang="en-US" dirty="0"/>
          </a:p>
        </p:txBody>
      </p:sp>
      <p:sp>
        <p:nvSpPr>
          <p:cNvPr id="4" name="Footer Placeholder 3"/>
          <p:cNvSpPr>
            <a:spLocks noGrp="1"/>
          </p:cNvSpPr>
          <p:nvPr>
            <p:ph type="ftr" sz="quarter" idx="4294967295"/>
          </p:nvPr>
        </p:nvSpPr>
        <p:spPr>
          <a:xfrm>
            <a:off x="8567928" y="4821183"/>
            <a:ext cx="457200" cy="230981"/>
          </a:xfrm>
          <a:prstGeom prst="rect">
            <a:avLst/>
          </a:prstGeom>
        </p:spPr>
        <p:txBody>
          <a:bodyPr/>
          <a:lstStyle/>
          <a:p>
            <a:fld id="{97C06356-DD84-4DBD-9484-9C88497C49B4}" type="slidenum">
              <a:rPr lang="en-US" smtClean="0"/>
              <a:pPr/>
              <a:t>42</a:t>
            </a:fld>
            <a:endParaRPr lang="en-US" dirty="0"/>
          </a:p>
        </p:txBody>
      </p:sp>
      <p:sp>
        <p:nvSpPr>
          <p:cNvPr id="2" name="Footer Placeholder 1"/>
          <p:cNvSpPr>
            <a:spLocks noGrp="1"/>
          </p:cNvSpPr>
          <p:nvPr>
            <p:ph type="ftr" sz="quarter" idx="10"/>
          </p:nvPr>
        </p:nvSpPr>
        <p:spPr/>
        <p:txBody>
          <a:bodyPr/>
          <a:lstStyle/>
          <a:p>
            <a:endParaRPr lang="en-US" dirty="0"/>
          </a:p>
        </p:txBody>
      </p:sp>
      <p:sp>
        <p:nvSpPr>
          <p:cNvPr id="5" name="Footer Placeholder 4"/>
          <p:cNvSpPr>
            <a:spLocks noGrp="1"/>
          </p:cNvSpPr>
          <p:nvPr>
            <p:ph type="ftr" sz="quarter" idx="10"/>
          </p:nvPr>
        </p:nvSpPr>
        <p:spPr/>
        <p:txBody>
          <a:bodyPr/>
          <a:lstStyle/>
          <a:p>
            <a:endParaRPr lang="en-US" dirty="0"/>
          </a:p>
        </p:txBody>
      </p:sp>
    </p:spTree>
    <p:custDataLst>
      <p:tags r:id="rId1"/>
    </p:custDataLst>
    <p:extLst>
      <p:ext uri="{BB962C8B-B14F-4D97-AF65-F5344CB8AC3E}">
        <p14:creationId xmlns:p14="http://schemas.microsoft.com/office/powerpoint/2010/main" val="30449026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1645" r="1645"/>
          <a:stretch/>
        </p:blipFill>
        <p:spPr/>
      </p:pic>
      <p:sp>
        <p:nvSpPr>
          <p:cNvPr id="10" name="Title 9"/>
          <p:cNvSpPr>
            <a:spLocks noGrp="1"/>
          </p:cNvSpPr>
          <p:nvPr>
            <p:ph type="title"/>
          </p:nvPr>
        </p:nvSpPr>
        <p:spPr/>
        <p:txBody>
          <a:bodyPr/>
          <a:lstStyle/>
          <a:p>
            <a:r>
              <a:rPr lang="en-US" dirty="0" smtClean="0"/>
              <a:t>To Do</a:t>
            </a:r>
            <a:endParaRPr lang="en-US" dirty="0"/>
          </a:p>
        </p:txBody>
      </p:sp>
      <p:sp>
        <p:nvSpPr>
          <p:cNvPr id="3" name="Content Placeholder 2"/>
          <p:cNvSpPr>
            <a:spLocks noGrp="1"/>
          </p:cNvSpPr>
          <p:nvPr>
            <p:ph type="body" sz="half" idx="2"/>
          </p:nvPr>
        </p:nvSpPr>
        <p:spPr/>
        <p:txBody>
          <a:bodyPr/>
          <a:lstStyle/>
          <a:p>
            <a:r>
              <a:rPr lang="en-US" dirty="0" smtClean="0"/>
              <a:t>Watch what you say</a:t>
            </a:r>
          </a:p>
          <a:p>
            <a:r>
              <a:rPr lang="en-US" dirty="0" smtClean="0"/>
              <a:t>Think outside of the screen</a:t>
            </a:r>
          </a:p>
          <a:p>
            <a:r>
              <a:rPr lang="en-US" dirty="0" smtClean="0"/>
              <a:t>KISS your audience:</a:t>
            </a:r>
            <a:br>
              <a:rPr lang="en-US" dirty="0" smtClean="0"/>
            </a:br>
            <a:endParaRPr lang="en-US" dirty="0" smtClean="0"/>
          </a:p>
          <a:p>
            <a:r>
              <a:rPr lang="en-US" dirty="0" smtClean="0"/>
              <a:t>Always express a </a:t>
            </a:r>
            <a:br>
              <a:rPr lang="en-US" dirty="0" smtClean="0"/>
            </a:br>
            <a:r>
              <a:rPr lang="en-US" dirty="0" smtClean="0"/>
              <a:t>take-home message </a:t>
            </a:r>
          </a:p>
          <a:p>
            <a:r>
              <a:rPr lang="en-US" dirty="0" smtClean="0"/>
              <a:t>Break the rules!</a:t>
            </a:r>
          </a:p>
          <a:p>
            <a:endParaRPr lang="en-US" dirty="0"/>
          </a:p>
        </p:txBody>
      </p:sp>
      <p:sp>
        <p:nvSpPr>
          <p:cNvPr id="4" name="Footer Placeholder 3"/>
          <p:cNvSpPr>
            <a:spLocks noGrp="1"/>
          </p:cNvSpPr>
          <p:nvPr>
            <p:ph type="ftr" sz="quarter" idx="3"/>
          </p:nvPr>
        </p:nvSpPr>
        <p:spPr/>
        <p:txBody>
          <a:bodyPr/>
          <a:lstStyle/>
          <a:p>
            <a:fld id="{97C06356-DD84-4DBD-9484-9C88497C49B4}" type="slidenum">
              <a:rPr lang="en-US" smtClean="0"/>
              <a:pPr/>
              <a:t>43</a:t>
            </a:fld>
            <a:endParaRPr lang="en-US" dirty="0"/>
          </a:p>
        </p:txBody>
      </p:sp>
      <p:sp>
        <p:nvSpPr>
          <p:cNvPr id="14" name="Rectangle 13"/>
          <p:cNvSpPr/>
          <p:nvPr/>
        </p:nvSpPr>
        <p:spPr>
          <a:xfrm>
            <a:off x="5128380" y="2560403"/>
            <a:ext cx="3519413" cy="400110"/>
          </a:xfrm>
          <a:prstGeom prst="rect">
            <a:avLst/>
          </a:prstGeom>
        </p:spPr>
        <p:txBody>
          <a:bodyPr wrap="none">
            <a:spAutoFit/>
          </a:bodyPr>
          <a:lstStyle/>
          <a:p>
            <a:r>
              <a:rPr lang="en-US" sz="2000" b="1" dirty="0">
                <a:solidFill>
                  <a:schemeClr val="accent1"/>
                </a:solidFill>
              </a:rPr>
              <a:t>K</a:t>
            </a:r>
            <a:r>
              <a:rPr lang="en-US" sz="2000" b="1" dirty="0"/>
              <a:t>eep </a:t>
            </a:r>
            <a:r>
              <a:rPr lang="en-US" sz="2000" b="1" dirty="0">
                <a:solidFill>
                  <a:schemeClr val="accent1"/>
                </a:solidFill>
              </a:rPr>
              <a:t>I</a:t>
            </a:r>
            <a:r>
              <a:rPr lang="en-US" sz="2000" b="1" dirty="0"/>
              <a:t>t </a:t>
            </a:r>
            <a:r>
              <a:rPr lang="en-US" sz="2000" b="1" dirty="0">
                <a:solidFill>
                  <a:schemeClr val="accent1"/>
                </a:solidFill>
              </a:rPr>
              <a:t>S</a:t>
            </a:r>
            <a:r>
              <a:rPr lang="en-US" sz="2000" b="1" dirty="0"/>
              <a:t>traight and </a:t>
            </a:r>
            <a:r>
              <a:rPr lang="en-US" sz="2000" b="1" dirty="0">
                <a:solidFill>
                  <a:schemeClr val="accent1"/>
                </a:solidFill>
              </a:rPr>
              <a:t>S</a:t>
            </a:r>
            <a:r>
              <a:rPr lang="en-US" sz="2000" b="1" dirty="0"/>
              <a:t>imple</a:t>
            </a:r>
          </a:p>
        </p:txBody>
      </p:sp>
    </p:spTree>
    <p:custDataLst>
      <p:tags r:id="rId1"/>
    </p:custDataLst>
    <p:extLst>
      <p:ext uri="{BB962C8B-B14F-4D97-AF65-F5344CB8AC3E}">
        <p14:creationId xmlns:p14="http://schemas.microsoft.com/office/powerpoint/2010/main" val="22163278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2875" t="1323" r="5863" b="4311"/>
          <a:stretch/>
        </p:blipFill>
        <p:spPr/>
      </p:pic>
      <p:sp>
        <p:nvSpPr>
          <p:cNvPr id="10" name="Title 9"/>
          <p:cNvSpPr>
            <a:spLocks noGrp="1"/>
          </p:cNvSpPr>
          <p:nvPr>
            <p:ph type="title"/>
          </p:nvPr>
        </p:nvSpPr>
        <p:spPr/>
        <p:txBody>
          <a:bodyPr/>
          <a:lstStyle/>
          <a:p>
            <a:r>
              <a:rPr lang="en-US" dirty="0" smtClean="0"/>
              <a:t>Not To Do</a:t>
            </a:r>
            <a:endParaRPr lang="en-US" dirty="0"/>
          </a:p>
        </p:txBody>
      </p:sp>
      <p:sp>
        <p:nvSpPr>
          <p:cNvPr id="6" name="Content Placeholder 5"/>
          <p:cNvSpPr>
            <a:spLocks noGrp="1"/>
          </p:cNvSpPr>
          <p:nvPr>
            <p:ph type="body" sz="half" idx="2"/>
          </p:nvPr>
        </p:nvSpPr>
        <p:spPr/>
        <p:txBody>
          <a:bodyPr/>
          <a:lstStyle/>
          <a:p>
            <a:r>
              <a:rPr lang="en-US" dirty="0" smtClean="0"/>
              <a:t>Don’t overcrowd slides</a:t>
            </a:r>
          </a:p>
          <a:p>
            <a:r>
              <a:rPr lang="en-US" dirty="0" smtClean="0"/>
              <a:t>Don’t read from the slides</a:t>
            </a:r>
          </a:p>
          <a:p>
            <a:r>
              <a:rPr lang="en-US" dirty="0" smtClean="0"/>
              <a:t>Don’t freeze up</a:t>
            </a:r>
          </a:p>
          <a:p>
            <a:r>
              <a:rPr lang="en-US" dirty="0" smtClean="0"/>
              <a:t>Don’t use cliché clip art</a:t>
            </a:r>
          </a:p>
          <a:p>
            <a:r>
              <a:rPr lang="en-US" dirty="0" smtClean="0"/>
              <a:t>Don’t overthink it!</a:t>
            </a:r>
          </a:p>
        </p:txBody>
      </p:sp>
      <p:sp>
        <p:nvSpPr>
          <p:cNvPr id="4" name="Footer Placeholder 3"/>
          <p:cNvSpPr>
            <a:spLocks noGrp="1"/>
          </p:cNvSpPr>
          <p:nvPr>
            <p:ph type="ftr" sz="quarter" idx="3"/>
          </p:nvPr>
        </p:nvSpPr>
        <p:spPr/>
        <p:txBody>
          <a:bodyPr/>
          <a:lstStyle/>
          <a:p>
            <a:fld id="{97C06356-DD84-4DBD-9484-9C88497C49B4}" type="slidenum">
              <a:rPr lang="en-US" smtClean="0"/>
              <a:pPr/>
              <a:t>44</a:t>
            </a:fld>
            <a:endParaRPr lang="en-US" dirty="0"/>
          </a:p>
        </p:txBody>
      </p:sp>
    </p:spTree>
    <p:custDataLst>
      <p:tags r:id="rId1"/>
    </p:custDataLst>
    <p:extLst>
      <p:ext uri="{BB962C8B-B14F-4D97-AF65-F5344CB8AC3E}">
        <p14:creationId xmlns:p14="http://schemas.microsoft.com/office/powerpoint/2010/main" val="3071620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0"/>
          </p:nvPr>
        </p:nvPicPr>
        <p:blipFill>
          <a:blip r:embed="rId4">
            <a:extLst>
              <a:ext uri="{28A0092B-C50C-407E-A947-70E740481C1C}">
                <a14:useLocalDpi xmlns:a14="http://schemas.microsoft.com/office/drawing/2010/main" val="0"/>
              </a:ext>
            </a:extLst>
          </a:blip>
          <a:stretch>
            <a:fillRect/>
          </a:stretch>
        </p:blipFill>
        <p:spPr>
          <a:xfrm>
            <a:off x="1440194" y="1355113"/>
            <a:ext cx="3127238" cy="3127238"/>
          </a:xfrm>
          <a:ln>
            <a:noFill/>
          </a:ln>
        </p:spPr>
      </p:pic>
      <p:sp>
        <p:nvSpPr>
          <p:cNvPr id="10" name="Title 9"/>
          <p:cNvSpPr>
            <a:spLocks noGrp="1"/>
          </p:cNvSpPr>
          <p:nvPr>
            <p:ph type="title"/>
          </p:nvPr>
        </p:nvSpPr>
        <p:spPr/>
        <p:txBody>
          <a:bodyPr/>
          <a:lstStyle/>
          <a:p>
            <a:r>
              <a:rPr lang="en-US" dirty="0" smtClean="0"/>
              <a:t>Do This</a:t>
            </a:r>
            <a:r>
              <a:rPr lang="is-IS" dirty="0" smtClean="0"/>
              <a:t>…</a:t>
            </a:r>
            <a:endParaRPr lang="en-US" dirty="0"/>
          </a:p>
        </p:txBody>
      </p:sp>
      <p:sp>
        <p:nvSpPr>
          <p:cNvPr id="3" name="Content Placeholder 2"/>
          <p:cNvSpPr>
            <a:spLocks noGrp="1"/>
          </p:cNvSpPr>
          <p:nvPr>
            <p:ph type="body" sz="half" idx="2"/>
          </p:nvPr>
        </p:nvSpPr>
        <p:spPr/>
        <p:txBody>
          <a:bodyPr/>
          <a:lstStyle/>
          <a:p>
            <a:r>
              <a:rPr lang="en-US" dirty="0" smtClean="0"/>
              <a:t>Keep it brief and structured</a:t>
            </a:r>
          </a:p>
          <a:p>
            <a:r>
              <a:rPr lang="en-US" dirty="0" smtClean="0"/>
              <a:t>Invite others to contribute</a:t>
            </a:r>
          </a:p>
          <a:p>
            <a:r>
              <a:rPr lang="en-US" dirty="0" smtClean="0"/>
              <a:t>Use humor (not corny jokes, but honest and light hearted repartee)</a:t>
            </a:r>
          </a:p>
          <a:p>
            <a:r>
              <a:rPr lang="en-US" dirty="0" smtClean="0"/>
              <a:t>Focus on the positive</a:t>
            </a:r>
          </a:p>
          <a:p>
            <a:r>
              <a:rPr lang="en-US" dirty="0" smtClean="0"/>
              <a:t>Look well put together</a:t>
            </a:r>
          </a:p>
          <a:p>
            <a:r>
              <a:rPr lang="en-US" dirty="0" smtClean="0"/>
              <a:t>Relax!</a:t>
            </a:r>
            <a:endParaRPr lang="en-US" dirty="0"/>
          </a:p>
        </p:txBody>
      </p:sp>
      <p:sp>
        <p:nvSpPr>
          <p:cNvPr id="4" name="Footer Placeholder 3"/>
          <p:cNvSpPr>
            <a:spLocks noGrp="1"/>
          </p:cNvSpPr>
          <p:nvPr>
            <p:ph type="ftr" sz="quarter" idx="3"/>
          </p:nvPr>
        </p:nvSpPr>
        <p:spPr/>
        <p:txBody>
          <a:bodyPr/>
          <a:lstStyle/>
          <a:p>
            <a:fld id="{97C06356-DD84-4DBD-9484-9C88497C49B4}" type="slidenum">
              <a:rPr lang="en-US" smtClean="0"/>
              <a:pPr/>
              <a:t>45</a:t>
            </a:fld>
            <a:endParaRPr lang="en-US" dirty="0"/>
          </a:p>
        </p:txBody>
      </p:sp>
    </p:spTree>
    <p:custDataLst>
      <p:tags r:id="rId1"/>
    </p:custDataLst>
    <p:extLst>
      <p:ext uri="{BB962C8B-B14F-4D97-AF65-F5344CB8AC3E}">
        <p14:creationId xmlns:p14="http://schemas.microsoft.com/office/powerpoint/2010/main" val="23362689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p:cNvPicPr>
            <a:picLocks noGrp="1" noChangeAspect="1"/>
          </p:cNvPicPr>
          <p:nvPr>
            <p:ph type="pic" sz="quarter" idx="10"/>
          </p:nvPr>
        </p:nvPicPr>
        <p:blipFill>
          <a:blip r:embed="rId4">
            <a:extLst>
              <a:ext uri="{28A0092B-C50C-407E-A947-70E740481C1C}">
                <a14:useLocalDpi xmlns:a14="http://schemas.microsoft.com/office/drawing/2010/main" val="0"/>
              </a:ext>
            </a:extLst>
          </a:blip>
          <a:stretch>
            <a:fillRect/>
          </a:stretch>
        </p:blipFill>
        <p:spPr>
          <a:xfrm>
            <a:off x="1440194" y="1355113"/>
            <a:ext cx="3127238" cy="3127238"/>
          </a:xfrm>
          <a:ln>
            <a:noFill/>
          </a:ln>
        </p:spPr>
      </p:pic>
      <p:sp>
        <p:nvSpPr>
          <p:cNvPr id="10" name="Title 9"/>
          <p:cNvSpPr>
            <a:spLocks noGrp="1"/>
          </p:cNvSpPr>
          <p:nvPr>
            <p:ph type="title"/>
          </p:nvPr>
        </p:nvSpPr>
        <p:spPr/>
        <p:txBody>
          <a:bodyPr/>
          <a:lstStyle/>
          <a:p>
            <a:r>
              <a:rPr lang="en-US" dirty="0" smtClean="0"/>
              <a:t>Don’t Do This</a:t>
            </a:r>
            <a:r>
              <a:rPr lang="is-IS" dirty="0" smtClean="0"/>
              <a:t>…</a:t>
            </a:r>
            <a:endParaRPr lang="en-US" dirty="0"/>
          </a:p>
        </p:txBody>
      </p:sp>
      <p:sp>
        <p:nvSpPr>
          <p:cNvPr id="6" name="Content Placeholder 5"/>
          <p:cNvSpPr>
            <a:spLocks noGrp="1"/>
          </p:cNvSpPr>
          <p:nvPr>
            <p:ph type="body" sz="half" idx="2"/>
          </p:nvPr>
        </p:nvSpPr>
        <p:spPr/>
        <p:txBody>
          <a:bodyPr/>
          <a:lstStyle/>
          <a:p>
            <a:r>
              <a:rPr lang="en-US" dirty="0" smtClean="0"/>
              <a:t>Don’t wait till presentation to see venue and equipment</a:t>
            </a:r>
            <a:endParaRPr lang="en-US" dirty="0"/>
          </a:p>
          <a:p>
            <a:r>
              <a:rPr lang="en-US" dirty="0" smtClean="0"/>
              <a:t>Don’t ignore your audience</a:t>
            </a:r>
          </a:p>
          <a:p>
            <a:r>
              <a:rPr lang="en-US" dirty="0" smtClean="0"/>
              <a:t>Don’t </a:t>
            </a:r>
            <a:r>
              <a:rPr lang="en-US" dirty="0"/>
              <a:t>do corporate </a:t>
            </a:r>
            <a:r>
              <a:rPr lang="en-US" dirty="0" smtClean="0"/>
              <a:t>speak </a:t>
            </a:r>
            <a:r>
              <a:rPr lang="en-US" b="0" dirty="0" smtClean="0"/>
              <a:t>(e.g., using acronyms </a:t>
            </a:r>
            <a:br>
              <a:rPr lang="en-US" b="0" dirty="0" smtClean="0"/>
            </a:br>
            <a:r>
              <a:rPr lang="en-US" b="0" dirty="0" smtClean="0"/>
              <a:t>without explaining)</a:t>
            </a:r>
            <a:endParaRPr lang="en-US" b="0" dirty="0"/>
          </a:p>
          <a:p>
            <a:r>
              <a:rPr lang="en-US" dirty="0" smtClean="0"/>
              <a:t>Don’t </a:t>
            </a:r>
            <a:r>
              <a:rPr lang="en-US" dirty="0"/>
              <a:t>expect high-</a:t>
            </a:r>
            <a:r>
              <a:rPr lang="en-US" dirty="0" smtClean="0"/>
              <a:t>fives and </a:t>
            </a:r>
            <a:r>
              <a:rPr lang="en-US" dirty="0"/>
              <a:t>cheers: don’t pace the room like a football coach</a:t>
            </a:r>
          </a:p>
        </p:txBody>
      </p:sp>
      <p:sp>
        <p:nvSpPr>
          <p:cNvPr id="4" name="Footer Placeholder 3"/>
          <p:cNvSpPr>
            <a:spLocks noGrp="1"/>
          </p:cNvSpPr>
          <p:nvPr>
            <p:ph type="ftr" sz="quarter" idx="3"/>
          </p:nvPr>
        </p:nvSpPr>
        <p:spPr/>
        <p:txBody>
          <a:bodyPr/>
          <a:lstStyle/>
          <a:p>
            <a:fld id="{97C06356-DD84-4DBD-9484-9C88497C49B4}" type="slidenum">
              <a:rPr lang="en-US" smtClean="0"/>
              <a:pPr/>
              <a:t>46</a:t>
            </a:fld>
            <a:endParaRPr lang="en-US" dirty="0"/>
          </a:p>
        </p:txBody>
      </p:sp>
    </p:spTree>
    <p:custDataLst>
      <p:tags r:id="rId1"/>
    </p:custDataLst>
    <p:extLst>
      <p:ext uri="{BB962C8B-B14F-4D97-AF65-F5344CB8AC3E}">
        <p14:creationId xmlns:p14="http://schemas.microsoft.com/office/powerpoint/2010/main" val="23035543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sp>
        <p:nvSpPr>
          <p:cNvPr id="3" name="Content Placeholder 2"/>
          <p:cNvSpPr>
            <a:spLocks noGrp="1"/>
          </p:cNvSpPr>
          <p:nvPr>
            <p:ph idx="1"/>
          </p:nvPr>
        </p:nvSpPr>
        <p:spPr>
          <a:xfrm>
            <a:off x="466336" y="1188720"/>
            <a:ext cx="8677664" cy="3438144"/>
          </a:xfrm>
        </p:spPr>
        <p:txBody>
          <a:bodyPr/>
          <a:lstStyle/>
          <a:p>
            <a:pPr marL="341313" lvl="1" indent="-341313">
              <a:spcAft>
                <a:spcPts val="300"/>
              </a:spcAft>
            </a:pPr>
            <a:r>
              <a:rPr lang="en-US" b="1" dirty="0" smtClean="0"/>
              <a:t>Istock.com</a:t>
            </a:r>
            <a:r>
              <a:rPr lang="en-US" dirty="0" smtClean="0"/>
              <a:t> </a:t>
            </a:r>
            <a:r>
              <a:rPr lang="en-US" dirty="0"/>
              <a:t>– stock photography, illustrations, infographics (any budget)</a:t>
            </a:r>
          </a:p>
          <a:p>
            <a:pPr marL="341313" lvl="1" indent="-341313">
              <a:spcAft>
                <a:spcPts val="300"/>
              </a:spcAft>
            </a:pPr>
            <a:r>
              <a:rPr lang="en-US" b="1" dirty="0"/>
              <a:t>Unsplash.com</a:t>
            </a:r>
            <a:r>
              <a:rPr lang="en-US" dirty="0"/>
              <a:t> </a:t>
            </a:r>
            <a:r>
              <a:rPr lang="en-US" dirty="0" smtClean="0"/>
              <a:t>&amp; </a:t>
            </a:r>
            <a:r>
              <a:rPr lang="en-US" b="1" dirty="0" smtClean="0"/>
              <a:t>Pexels.com </a:t>
            </a:r>
            <a:r>
              <a:rPr lang="en-US" dirty="0" smtClean="0"/>
              <a:t>– </a:t>
            </a:r>
            <a:r>
              <a:rPr lang="en-US" dirty="0"/>
              <a:t>free stock photography</a:t>
            </a:r>
          </a:p>
          <a:p>
            <a:pPr marL="341313" lvl="1" indent="-341313">
              <a:spcAft>
                <a:spcPts val="300"/>
              </a:spcAft>
            </a:pPr>
            <a:r>
              <a:rPr lang="en-US" b="1" dirty="0" smtClean="0"/>
              <a:t>Tagul.com</a:t>
            </a:r>
            <a:r>
              <a:rPr lang="en-US" dirty="0" smtClean="0"/>
              <a:t> </a:t>
            </a:r>
            <a:r>
              <a:rPr lang="en-US" dirty="0"/>
              <a:t>– free word clouds that you create </a:t>
            </a:r>
          </a:p>
          <a:p>
            <a:pPr marL="341313" lvl="1" indent="-341313">
              <a:spcAft>
                <a:spcPts val="300"/>
              </a:spcAft>
            </a:pPr>
            <a:r>
              <a:rPr lang="en-US" b="1" dirty="0" smtClean="0"/>
              <a:t>Google Search Engine – </a:t>
            </a:r>
            <a:r>
              <a:rPr lang="en-US" dirty="0" smtClean="0"/>
              <a:t>find images that provide license to use</a:t>
            </a:r>
            <a:endParaRPr lang="en-US" dirty="0"/>
          </a:p>
          <a:p>
            <a:pPr marL="341313" lvl="1" indent="-341313">
              <a:spcAft>
                <a:spcPts val="300"/>
              </a:spcAft>
            </a:pPr>
            <a:r>
              <a:rPr lang="en-US" b="1" dirty="0" smtClean="0"/>
              <a:t>Self photography </a:t>
            </a:r>
            <a:r>
              <a:rPr lang="en-US" dirty="0" smtClean="0"/>
              <a:t>– use your smart phone camera </a:t>
            </a:r>
          </a:p>
          <a:p>
            <a:pPr marL="341313" lvl="1" indent="-341313">
              <a:spcAft>
                <a:spcPts val="300"/>
              </a:spcAft>
            </a:pPr>
            <a:r>
              <a:rPr lang="en-US" b="1" dirty="0" smtClean="0"/>
              <a:t>Pictochart.com </a:t>
            </a:r>
            <a:r>
              <a:rPr lang="en-US" dirty="0" smtClean="0"/>
              <a:t>– infographics and easy-to-use templates</a:t>
            </a:r>
          </a:p>
          <a:p>
            <a:pPr marL="341313" lvl="1" indent="-341313">
              <a:spcAft>
                <a:spcPts val="300"/>
              </a:spcAft>
            </a:pPr>
            <a:r>
              <a:rPr lang="en-US" b="1" dirty="0" smtClean="0"/>
              <a:t>PowerPoint </a:t>
            </a:r>
            <a:r>
              <a:rPr lang="en-US" dirty="0" smtClean="0"/>
              <a:t>– library of templates</a:t>
            </a:r>
          </a:p>
          <a:p>
            <a:pPr marL="341313" lvl="1" indent="-341313">
              <a:spcAft>
                <a:spcPts val="300"/>
              </a:spcAft>
            </a:pPr>
            <a:r>
              <a:rPr lang="en-US" b="1" dirty="0" smtClean="0"/>
              <a:t>Freestockmusic.com</a:t>
            </a:r>
            <a:r>
              <a:rPr lang="en-US" dirty="0" smtClean="0"/>
              <a:t> – free music clips</a:t>
            </a:r>
          </a:p>
          <a:p>
            <a:pPr marL="341313" lvl="1" indent="-341313">
              <a:spcAft>
                <a:spcPts val="300"/>
              </a:spcAft>
            </a:pPr>
            <a:r>
              <a:rPr lang="en-US" b="1" dirty="0" smtClean="0"/>
              <a:t>Lynda.com</a:t>
            </a:r>
            <a:r>
              <a:rPr lang="en-US" dirty="0" smtClean="0"/>
              <a:t> – online tutorials for PowerPoint and other software</a:t>
            </a:r>
          </a:p>
        </p:txBody>
      </p:sp>
      <p:sp>
        <p:nvSpPr>
          <p:cNvPr id="4" name="Footer Placeholder 3"/>
          <p:cNvSpPr>
            <a:spLocks noGrp="1"/>
          </p:cNvSpPr>
          <p:nvPr>
            <p:ph type="ftr" sz="quarter" idx="10"/>
          </p:nvPr>
        </p:nvSpPr>
        <p:spPr/>
        <p:txBody>
          <a:bodyPr/>
          <a:lstStyle/>
          <a:p>
            <a:pPr>
              <a:defRPr/>
            </a:pPr>
            <a:fld id="{97C06356-DD84-4DBD-9484-9C88497C49B4}" type="slidenum">
              <a:rPr lang="en-US" smtClean="0"/>
              <a:pPr>
                <a:defRPr/>
              </a:pPr>
              <a:t>47</a:t>
            </a:fld>
            <a:endParaRPr lang="en-US" dirty="0"/>
          </a:p>
        </p:txBody>
      </p:sp>
    </p:spTree>
    <p:extLst>
      <p:ext uri="{BB962C8B-B14F-4D97-AF65-F5344CB8AC3E}">
        <p14:creationId xmlns:p14="http://schemas.microsoft.com/office/powerpoint/2010/main" val="930714457"/>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z="3200" dirty="0" smtClean="0"/>
              <a:t>Questions?</a:t>
            </a:r>
            <a:endParaRPr lang="en-US" sz="3200" dirty="0"/>
          </a:p>
        </p:txBody>
      </p:sp>
      <p:sp>
        <p:nvSpPr>
          <p:cNvPr id="2" name="Content Placeholder 1"/>
          <p:cNvSpPr>
            <a:spLocks noGrp="1"/>
          </p:cNvSpPr>
          <p:nvPr>
            <p:ph type="body" sz="half" idx="2"/>
          </p:nvPr>
        </p:nvSpPr>
        <p:spPr>
          <a:xfrm>
            <a:off x="4201819" y="1191532"/>
            <a:ext cx="4719932" cy="2547037"/>
          </a:xfrm>
        </p:spPr>
        <p:txBody>
          <a:bodyPr/>
          <a:lstStyle/>
          <a:p>
            <a:r>
              <a:rPr lang="en-US" dirty="0" smtClean="0"/>
              <a:t>Feel free to contact me with </a:t>
            </a:r>
            <a:br>
              <a:rPr lang="en-US" dirty="0" smtClean="0"/>
            </a:br>
            <a:r>
              <a:rPr lang="en-US" dirty="0" smtClean="0"/>
              <a:t>your PowerPoint questions</a:t>
            </a:r>
          </a:p>
          <a:p>
            <a:pPr lvl="1">
              <a:lnSpc>
                <a:spcPct val="110000"/>
              </a:lnSpc>
            </a:pPr>
            <a:r>
              <a:rPr lang="en-US" dirty="0" smtClean="0"/>
              <a:t>Kimtoya Williams</a:t>
            </a:r>
            <a:br>
              <a:rPr lang="en-US" dirty="0" smtClean="0"/>
            </a:br>
            <a:r>
              <a:rPr lang="en-US" dirty="0" smtClean="0"/>
              <a:t>Senior Presentation Specialist</a:t>
            </a:r>
            <a:br>
              <a:rPr lang="en-US" dirty="0" smtClean="0"/>
            </a:br>
            <a:r>
              <a:rPr lang="en-US" dirty="0"/>
              <a:t>Church Pension Group</a:t>
            </a:r>
            <a:br>
              <a:rPr lang="en-US" dirty="0"/>
            </a:br>
            <a:r>
              <a:rPr lang="en-US" dirty="0" smtClean="0"/>
              <a:t>Communications Department</a:t>
            </a:r>
            <a:br>
              <a:rPr lang="en-US" dirty="0" smtClean="0"/>
            </a:br>
            <a:r>
              <a:rPr lang="en-US" dirty="0" smtClean="0"/>
              <a:t>kwilliams@cpg.org</a:t>
            </a:r>
            <a:br>
              <a:rPr lang="en-US" dirty="0" smtClean="0"/>
            </a:br>
            <a:r>
              <a:rPr lang="en-US" dirty="0" smtClean="0"/>
              <a:t>212-592-6291</a:t>
            </a:r>
            <a:br>
              <a:rPr lang="en-US" dirty="0" smtClean="0"/>
            </a:br>
            <a:r>
              <a:rPr lang="en-US" b="1" i="1" dirty="0" smtClean="0">
                <a:solidFill>
                  <a:srgbClr val="7AB800"/>
                </a:solidFill>
              </a:rPr>
              <a:t>www.cpg.org</a:t>
            </a:r>
          </a:p>
        </p:txBody>
      </p:sp>
      <p:sp>
        <p:nvSpPr>
          <p:cNvPr id="6" name="Footer Placeholder 5"/>
          <p:cNvSpPr>
            <a:spLocks noGrp="1"/>
          </p:cNvSpPr>
          <p:nvPr>
            <p:ph type="ftr" sz="quarter" idx="3"/>
          </p:nvPr>
        </p:nvSpPr>
        <p:spPr/>
        <p:txBody>
          <a:bodyPr/>
          <a:lstStyle/>
          <a:p>
            <a:fld id="{697A5555-9B8D-40FF-AD7E-3639E0853811}" type="slidenum">
              <a:rPr lang="en-US" smtClean="0"/>
              <a:pPr/>
              <a:t>48</a:t>
            </a:fld>
            <a:endParaRPr lang="en-US" dirty="0"/>
          </a:p>
        </p:txBody>
      </p:sp>
      <p:pic>
        <p:nvPicPr>
          <p:cNvPr id="9" name="Picture Placeholder 8" descr="Kimtoya_PhotoB.jpeg"/>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4661" t="2533" r="-1" b="20774"/>
          <a:stretch/>
        </p:blipFill>
        <p:spPr>
          <a:xfrm>
            <a:off x="1440194" y="1301750"/>
            <a:ext cx="2678538" cy="3233964"/>
          </a:xfrm>
          <a:prstGeom prst="rect">
            <a:avLst/>
          </a:prstGeom>
        </p:spPr>
      </p:pic>
    </p:spTree>
    <p:extLst>
      <p:ext uri="{BB962C8B-B14F-4D97-AF65-F5344CB8AC3E}">
        <p14:creationId xmlns:p14="http://schemas.microsoft.com/office/powerpoint/2010/main" val="3097384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fld id="{4A68DFFF-B352-483A-B2DB-94A41B754617}" type="slidenum">
              <a:rPr lang="en-US" smtClean="0"/>
              <a:pPr>
                <a:defRPr/>
              </a:pPr>
              <a:t>5</a:t>
            </a:fld>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817" y="666327"/>
            <a:ext cx="1580680" cy="1580680"/>
          </a:xfrm>
          <a:prstGeom prst="rect">
            <a:avLst/>
          </a:prstGeom>
        </p:spPr>
      </p:pic>
      <p:sp>
        <p:nvSpPr>
          <p:cNvPr id="9" name="Title 6"/>
          <p:cNvSpPr txBox="1">
            <a:spLocks/>
          </p:cNvSpPr>
          <p:nvPr/>
        </p:nvSpPr>
        <p:spPr>
          <a:xfrm>
            <a:off x="1905218" y="928903"/>
            <a:ext cx="5702302" cy="501119"/>
          </a:xfrm>
          <a:prstGeom prst="rect">
            <a:avLst/>
          </a:prstGeom>
        </p:spPr>
        <p:txBody>
          <a:bodyPr/>
          <a:lstStyle>
            <a:lvl1pPr algn="l" rtl="0" eaLnBrk="1" fontAlgn="base" hangingPunct="1">
              <a:spcBef>
                <a:spcPct val="0"/>
              </a:spcBef>
              <a:spcAft>
                <a:spcPct val="0"/>
              </a:spcAft>
              <a:defRPr lang="en-US" sz="2400" b="1" kern="1200" dirty="0" smtClean="0">
                <a:solidFill>
                  <a:srgbClr val="006EC7"/>
                </a:solidFill>
                <a:latin typeface="+mj-lt"/>
                <a:ea typeface="+mj-ea"/>
                <a:cs typeface="+mj-cs"/>
              </a:defRPr>
            </a:lvl1pPr>
            <a:lvl2pPr algn="l" rtl="0" eaLnBrk="1" fontAlgn="base" hangingPunct="1">
              <a:spcBef>
                <a:spcPct val="0"/>
              </a:spcBef>
              <a:spcAft>
                <a:spcPct val="0"/>
              </a:spcAft>
              <a:defRPr sz="2400" b="1">
                <a:solidFill>
                  <a:srgbClr val="006EC7"/>
                </a:solidFill>
                <a:latin typeface="Arial" charset="0"/>
              </a:defRPr>
            </a:lvl2pPr>
            <a:lvl3pPr algn="l" rtl="0" eaLnBrk="1" fontAlgn="base" hangingPunct="1">
              <a:spcBef>
                <a:spcPct val="0"/>
              </a:spcBef>
              <a:spcAft>
                <a:spcPct val="0"/>
              </a:spcAft>
              <a:defRPr sz="2400" b="1">
                <a:solidFill>
                  <a:srgbClr val="006EC7"/>
                </a:solidFill>
                <a:latin typeface="Arial" charset="0"/>
              </a:defRPr>
            </a:lvl3pPr>
            <a:lvl4pPr algn="l" rtl="0" eaLnBrk="1" fontAlgn="base" hangingPunct="1">
              <a:spcBef>
                <a:spcPct val="0"/>
              </a:spcBef>
              <a:spcAft>
                <a:spcPct val="0"/>
              </a:spcAft>
              <a:defRPr sz="2400" b="1">
                <a:solidFill>
                  <a:srgbClr val="006EC7"/>
                </a:solidFill>
                <a:latin typeface="Arial" charset="0"/>
              </a:defRPr>
            </a:lvl4pPr>
            <a:lvl5pPr algn="l" rtl="0" eaLnBrk="1" fontAlgn="base" hangingPunct="1">
              <a:spcBef>
                <a:spcPct val="0"/>
              </a:spcBef>
              <a:spcAft>
                <a:spcPct val="0"/>
              </a:spcAft>
              <a:defRPr sz="2400" b="1">
                <a:solidFill>
                  <a:srgbClr val="006EC7"/>
                </a:solidFill>
                <a:latin typeface="Arial" charset="0"/>
              </a:defRPr>
            </a:lvl5pPr>
            <a:lvl6pPr marL="457171" algn="l" rtl="0" eaLnBrk="1" fontAlgn="base" hangingPunct="1">
              <a:spcBef>
                <a:spcPct val="0"/>
              </a:spcBef>
              <a:spcAft>
                <a:spcPct val="0"/>
              </a:spcAft>
              <a:defRPr sz="2400" b="1">
                <a:solidFill>
                  <a:srgbClr val="006EC7"/>
                </a:solidFill>
                <a:latin typeface="Arial" charset="0"/>
              </a:defRPr>
            </a:lvl6pPr>
            <a:lvl7pPr marL="914341" algn="l" rtl="0" eaLnBrk="1" fontAlgn="base" hangingPunct="1">
              <a:spcBef>
                <a:spcPct val="0"/>
              </a:spcBef>
              <a:spcAft>
                <a:spcPct val="0"/>
              </a:spcAft>
              <a:defRPr sz="2400" b="1">
                <a:solidFill>
                  <a:srgbClr val="006EC7"/>
                </a:solidFill>
                <a:latin typeface="Arial" charset="0"/>
              </a:defRPr>
            </a:lvl7pPr>
            <a:lvl8pPr marL="1371512" algn="l" rtl="0" eaLnBrk="1" fontAlgn="base" hangingPunct="1">
              <a:spcBef>
                <a:spcPct val="0"/>
              </a:spcBef>
              <a:spcAft>
                <a:spcPct val="0"/>
              </a:spcAft>
              <a:defRPr sz="2400" b="1">
                <a:solidFill>
                  <a:srgbClr val="006EC7"/>
                </a:solidFill>
                <a:latin typeface="Arial" charset="0"/>
              </a:defRPr>
            </a:lvl8pPr>
            <a:lvl9pPr marL="1828683" algn="l" rtl="0" eaLnBrk="1" fontAlgn="base" hangingPunct="1">
              <a:spcBef>
                <a:spcPct val="0"/>
              </a:spcBef>
              <a:spcAft>
                <a:spcPct val="0"/>
              </a:spcAft>
              <a:defRPr sz="2400" b="1">
                <a:solidFill>
                  <a:srgbClr val="006EC7"/>
                </a:solidFill>
                <a:latin typeface="Arial" charset="0"/>
              </a:defRPr>
            </a:lvl9pPr>
          </a:lstStyle>
          <a:p>
            <a:r>
              <a:rPr lang="en-US" dirty="0" smtClean="0">
                <a:solidFill>
                  <a:schemeClr val="accent1"/>
                </a:solidFill>
              </a:rPr>
              <a:t>What was the most important lesson Jim learned?</a:t>
            </a:r>
            <a:endParaRPr lang="en-US" dirty="0">
              <a:solidFill>
                <a:schemeClr val="accent1"/>
              </a:solidFill>
            </a:endParaRPr>
          </a:p>
        </p:txBody>
      </p:sp>
      <p:sp>
        <p:nvSpPr>
          <p:cNvPr id="10" name="Title 6"/>
          <p:cNvSpPr txBox="1">
            <a:spLocks/>
          </p:cNvSpPr>
          <p:nvPr/>
        </p:nvSpPr>
        <p:spPr>
          <a:xfrm>
            <a:off x="1905218" y="1885950"/>
            <a:ext cx="6826032" cy="2563597"/>
          </a:xfrm>
          <a:prstGeom prst="rect">
            <a:avLst/>
          </a:prstGeom>
        </p:spPr>
        <p:txBody>
          <a:bodyPr/>
          <a:lstStyle>
            <a:lvl1pPr algn="l" rtl="0" eaLnBrk="1" fontAlgn="base" hangingPunct="1">
              <a:spcBef>
                <a:spcPct val="0"/>
              </a:spcBef>
              <a:spcAft>
                <a:spcPct val="0"/>
              </a:spcAft>
              <a:defRPr lang="en-US" sz="2400" b="1" kern="1200" dirty="0" smtClean="0">
                <a:solidFill>
                  <a:srgbClr val="006EC7"/>
                </a:solidFill>
                <a:latin typeface="+mj-lt"/>
                <a:ea typeface="+mj-ea"/>
                <a:cs typeface="+mj-cs"/>
              </a:defRPr>
            </a:lvl1pPr>
            <a:lvl2pPr algn="l" rtl="0" eaLnBrk="1" fontAlgn="base" hangingPunct="1">
              <a:spcBef>
                <a:spcPct val="0"/>
              </a:spcBef>
              <a:spcAft>
                <a:spcPct val="0"/>
              </a:spcAft>
              <a:defRPr sz="2400" b="1">
                <a:solidFill>
                  <a:srgbClr val="006EC7"/>
                </a:solidFill>
                <a:latin typeface="Arial" charset="0"/>
              </a:defRPr>
            </a:lvl2pPr>
            <a:lvl3pPr algn="l" rtl="0" eaLnBrk="1" fontAlgn="base" hangingPunct="1">
              <a:spcBef>
                <a:spcPct val="0"/>
              </a:spcBef>
              <a:spcAft>
                <a:spcPct val="0"/>
              </a:spcAft>
              <a:defRPr sz="2400" b="1">
                <a:solidFill>
                  <a:srgbClr val="006EC7"/>
                </a:solidFill>
                <a:latin typeface="Arial" charset="0"/>
              </a:defRPr>
            </a:lvl3pPr>
            <a:lvl4pPr algn="l" rtl="0" eaLnBrk="1" fontAlgn="base" hangingPunct="1">
              <a:spcBef>
                <a:spcPct val="0"/>
              </a:spcBef>
              <a:spcAft>
                <a:spcPct val="0"/>
              </a:spcAft>
              <a:defRPr sz="2400" b="1">
                <a:solidFill>
                  <a:srgbClr val="006EC7"/>
                </a:solidFill>
                <a:latin typeface="Arial" charset="0"/>
              </a:defRPr>
            </a:lvl4pPr>
            <a:lvl5pPr algn="l" rtl="0" eaLnBrk="1" fontAlgn="base" hangingPunct="1">
              <a:spcBef>
                <a:spcPct val="0"/>
              </a:spcBef>
              <a:spcAft>
                <a:spcPct val="0"/>
              </a:spcAft>
              <a:defRPr sz="2400" b="1">
                <a:solidFill>
                  <a:srgbClr val="006EC7"/>
                </a:solidFill>
                <a:latin typeface="Arial" charset="0"/>
              </a:defRPr>
            </a:lvl5pPr>
            <a:lvl6pPr marL="457171" algn="l" rtl="0" eaLnBrk="1" fontAlgn="base" hangingPunct="1">
              <a:spcBef>
                <a:spcPct val="0"/>
              </a:spcBef>
              <a:spcAft>
                <a:spcPct val="0"/>
              </a:spcAft>
              <a:defRPr sz="2400" b="1">
                <a:solidFill>
                  <a:srgbClr val="006EC7"/>
                </a:solidFill>
                <a:latin typeface="Arial" charset="0"/>
              </a:defRPr>
            </a:lvl6pPr>
            <a:lvl7pPr marL="914341" algn="l" rtl="0" eaLnBrk="1" fontAlgn="base" hangingPunct="1">
              <a:spcBef>
                <a:spcPct val="0"/>
              </a:spcBef>
              <a:spcAft>
                <a:spcPct val="0"/>
              </a:spcAft>
              <a:defRPr sz="2400" b="1">
                <a:solidFill>
                  <a:srgbClr val="006EC7"/>
                </a:solidFill>
                <a:latin typeface="Arial" charset="0"/>
              </a:defRPr>
            </a:lvl7pPr>
            <a:lvl8pPr marL="1371512" algn="l" rtl="0" eaLnBrk="1" fontAlgn="base" hangingPunct="1">
              <a:spcBef>
                <a:spcPct val="0"/>
              </a:spcBef>
              <a:spcAft>
                <a:spcPct val="0"/>
              </a:spcAft>
              <a:defRPr sz="2400" b="1">
                <a:solidFill>
                  <a:srgbClr val="006EC7"/>
                </a:solidFill>
                <a:latin typeface="Arial" charset="0"/>
              </a:defRPr>
            </a:lvl8pPr>
            <a:lvl9pPr marL="1828683" algn="l" rtl="0" eaLnBrk="1" fontAlgn="base" hangingPunct="1">
              <a:spcBef>
                <a:spcPct val="0"/>
              </a:spcBef>
              <a:spcAft>
                <a:spcPct val="0"/>
              </a:spcAft>
              <a:defRPr sz="2400" b="1">
                <a:solidFill>
                  <a:srgbClr val="006EC7"/>
                </a:solidFill>
                <a:latin typeface="Arial" charset="0"/>
              </a:defRPr>
            </a:lvl9pPr>
          </a:lstStyle>
          <a:p>
            <a:pPr marL="457200" indent="-457200">
              <a:spcAft>
                <a:spcPts val="1800"/>
              </a:spcAft>
              <a:buClr>
                <a:schemeClr val="accent1"/>
              </a:buClr>
              <a:buFont typeface="+mj-lt"/>
              <a:buAutoNum type="arabicPeriod"/>
            </a:pPr>
            <a:r>
              <a:rPr lang="en-US" b="0" dirty="0" smtClean="0">
                <a:solidFill>
                  <a:schemeClr val="tx1"/>
                </a:solidFill>
              </a:rPr>
              <a:t>The more words on a slide, the better.</a:t>
            </a:r>
          </a:p>
          <a:p>
            <a:pPr marL="457200" indent="-457200">
              <a:spcAft>
                <a:spcPts val="1800"/>
              </a:spcAft>
              <a:buClr>
                <a:schemeClr val="accent1"/>
              </a:buClr>
              <a:buFont typeface="+mj-lt"/>
              <a:buAutoNum type="arabicPeriod"/>
            </a:pPr>
            <a:r>
              <a:rPr lang="en-US" sz="2800" dirty="0" smtClean="0">
                <a:solidFill>
                  <a:schemeClr val="accent2"/>
                </a:solidFill>
              </a:rPr>
              <a:t>Prepare and practice is best.</a:t>
            </a:r>
          </a:p>
          <a:p>
            <a:pPr marL="457200" indent="-457200">
              <a:spcAft>
                <a:spcPts val="1800"/>
              </a:spcAft>
              <a:buClr>
                <a:schemeClr val="accent1"/>
              </a:buClr>
              <a:buFont typeface="+mj-lt"/>
              <a:buAutoNum type="arabicPeriod"/>
            </a:pPr>
            <a:r>
              <a:rPr lang="en-US" b="0" dirty="0" smtClean="0">
                <a:solidFill>
                  <a:schemeClr val="tx1"/>
                </a:solidFill>
              </a:rPr>
              <a:t>Use as many charts as possible.</a:t>
            </a:r>
            <a:endParaRPr lang="en-US" b="0" dirty="0">
              <a:solidFill>
                <a:schemeClr val="tx1"/>
              </a:solidFill>
            </a:endParaRPr>
          </a:p>
        </p:txBody>
      </p:sp>
    </p:spTree>
    <p:extLst>
      <p:ext uri="{BB962C8B-B14F-4D97-AF65-F5344CB8AC3E}">
        <p14:creationId xmlns:p14="http://schemas.microsoft.com/office/powerpoint/2010/main" val="6842907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Building Your Presentation</a:t>
            </a:r>
            <a:endParaRPr lang="en-US" dirty="0"/>
          </a:p>
        </p:txBody>
      </p:sp>
    </p:spTree>
    <p:extLst>
      <p:ext uri="{BB962C8B-B14F-4D97-AF65-F5344CB8AC3E}">
        <p14:creationId xmlns:p14="http://schemas.microsoft.com/office/powerpoint/2010/main" val="6619659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
          <p:cNvSpPr txBox="1">
            <a:spLocks/>
          </p:cNvSpPr>
          <p:nvPr/>
        </p:nvSpPr>
        <p:spPr bwMode="auto">
          <a:xfrm>
            <a:off x="457200" y="1191006"/>
            <a:ext cx="8469313" cy="469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7" rIns="91434" bIns="45717" numCol="1" anchor="t" anchorCtr="0" compatLnSpc="1">
            <a:prstTxWarp prst="textNoShape">
              <a:avLst/>
            </a:prstTxWarp>
          </a:bodyPr>
          <a:lstStyle>
            <a:lvl1pPr marL="342878" indent="-342878" algn="l" rtl="0" eaLnBrk="1" fontAlgn="base" hangingPunct="1">
              <a:spcBef>
                <a:spcPts val="1600"/>
              </a:spcBef>
              <a:spcAft>
                <a:spcPct val="0"/>
              </a:spcAft>
              <a:buClr>
                <a:srgbClr val="006EC7"/>
              </a:buClr>
              <a:buSzPct val="70000"/>
              <a:buFontTx/>
              <a:buBlip>
                <a:blip r:embed="rId4"/>
              </a:buBlip>
              <a:defRPr sz="2000" b="1">
                <a:solidFill>
                  <a:schemeClr val="tx1"/>
                </a:solidFill>
                <a:latin typeface="+mn-lt"/>
                <a:ea typeface="+mn-ea"/>
                <a:cs typeface="+mn-cs"/>
              </a:defRPr>
            </a:lvl1pPr>
            <a:lvl2pPr marL="625435" indent="-282557" algn="l" rtl="0" eaLnBrk="1" fontAlgn="base" hangingPunct="1">
              <a:spcBef>
                <a:spcPct val="20000"/>
              </a:spcBef>
              <a:spcAft>
                <a:spcPct val="0"/>
              </a:spcAft>
              <a:buClr>
                <a:schemeClr val="accent2"/>
              </a:buClr>
              <a:buSzPct val="150000"/>
              <a:buChar char="•"/>
              <a:defRPr sz="2000">
                <a:solidFill>
                  <a:schemeClr val="tx1"/>
                </a:solidFill>
                <a:latin typeface="+mn-lt"/>
              </a:defRPr>
            </a:lvl2pPr>
            <a:lvl3pPr marL="969901" indent="-344466" algn="l" rtl="0" eaLnBrk="1" fontAlgn="base" hangingPunct="1">
              <a:spcBef>
                <a:spcPct val="20000"/>
              </a:spcBef>
              <a:spcAft>
                <a:spcPct val="0"/>
              </a:spcAft>
              <a:buFont typeface="Arial" charset="0"/>
              <a:buChar char="–"/>
              <a:defRPr>
                <a:solidFill>
                  <a:schemeClr val="tx1"/>
                </a:solidFill>
                <a:latin typeface="+mn-lt"/>
              </a:defRPr>
            </a:lvl3pPr>
            <a:lvl4pPr marL="1600098" indent="-228585" algn="l" rtl="0" eaLnBrk="1" fontAlgn="base" hangingPunct="1">
              <a:spcBef>
                <a:spcPct val="20000"/>
              </a:spcBef>
              <a:spcAft>
                <a:spcPct val="0"/>
              </a:spcAft>
              <a:buChar char="–"/>
              <a:defRPr sz="2000">
                <a:solidFill>
                  <a:schemeClr val="tx1"/>
                </a:solidFill>
                <a:latin typeface="+mn-lt"/>
              </a:defRPr>
            </a:lvl4pPr>
            <a:lvl5pPr marL="2057268" indent="-228585" algn="l" rtl="0" eaLnBrk="1" fontAlgn="base" hangingPunct="1">
              <a:spcBef>
                <a:spcPct val="20000"/>
              </a:spcBef>
              <a:spcAft>
                <a:spcPct val="0"/>
              </a:spcAft>
              <a:buChar char="»"/>
              <a:defRPr sz="2000">
                <a:solidFill>
                  <a:schemeClr val="tx1"/>
                </a:solidFill>
                <a:latin typeface="+mn-lt"/>
              </a:defRPr>
            </a:lvl5pPr>
            <a:lvl6pPr marL="2514439" indent="-228585" algn="l" rtl="0" eaLnBrk="1" fontAlgn="base" hangingPunct="1">
              <a:spcBef>
                <a:spcPct val="20000"/>
              </a:spcBef>
              <a:spcAft>
                <a:spcPct val="0"/>
              </a:spcAft>
              <a:buChar char="»"/>
              <a:defRPr sz="2000">
                <a:solidFill>
                  <a:schemeClr val="tx1"/>
                </a:solidFill>
                <a:latin typeface="+mn-lt"/>
              </a:defRPr>
            </a:lvl6pPr>
            <a:lvl7pPr marL="2971610" indent="-228585" algn="l" rtl="0" eaLnBrk="1" fontAlgn="base" hangingPunct="1">
              <a:spcBef>
                <a:spcPct val="20000"/>
              </a:spcBef>
              <a:spcAft>
                <a:spcPct val="0"/>
              </a:spcAft>
              <a:buChar char="»"/>
              <a:defRPr sz="2000">
                <a:solidFill>
                  <a:schemeClr val="tx1"/>
                </a:solidFill>
                <a:latin typeface="+mn-lt"/>
              </a:defRPr>
            </a:lvl7pPr>
            <a:lvl8pPr marL="3428781" indent="-228585" algn="l" rtl="0" eaLnBrk="1" fontAlgn="base" hangingPunct="1">
              <a:spcBef>
                <a:spcPct val="20000"/>
              </a:spcBef>
              <a:spcAft>
                <a:spcPct val="0"/>
              </a:spcAft>
              <a:buChar char="»"/>
              <a:defRPr sz="2000">
                <a:solidFill>
                  <a:schemeClr val="tx1"/>
                </a:solidFill>
                <a:latin typeface="+mn-lt"/>
              </a:defRPr>
            </a:lvl8pPr>
            <a:lvl9pPr marL="3885951" indent="-228585" algn="l" rtl="0" eaLnBrk="1" fontAlgn="base" hangingPunct="1">
              <a:spcBef>
                <a:spcPct val="20000"/>
              </a:spcBef>
              <a:spcAft>
                <a:spcPct val="0"/>
              </a:spcAft>
              <a:buChar char="»"/>
              <a:defRPr sz="2000">
                <a:solidFill>
                  <a:schemeClr val="tx1"/>
                </a:solidFill>
                <a:latin typeface="+mn-lt"/>
              </a:defRPr>
            </a:lvl9pPr>
          </a:lstStyle>
          <a:p>
            <a:r>
              <a:rPr lang="en-US" dirty="0" smtClean="0"/>
              <a:t>Outline to structure thoughts into concise message</a:t>
            </a:r>
          </a:p>
        </p:txBody>
      </p:sp>
      <p:sp>
        <p:nvSpPr>
          <p:cNvPr id="10" name="Title 9"/>
          <p:cNvSpPr>
            <a:spLocks noGrp="1"/>
          </p:cNvSpPr>
          <p:nvPr>
            <p:ph type="title"/>
          </p:nvPr>
        </p:nvSpPr>
        <p:spPr/>
        <p:txBody>
          <a:bodyPr anchor="t" anchorCtr="0"/>
          <a:lstStyle/>
          <a:p>
            <a:r>
              <a:rPr lang="en-US" dirty="0" smtClean="0"/>
              <a:t>Outline and Script</a:t>
            </a:r>
            <a:endParaRPr lang="en-US" dirty="0"/>
          </a:p>
        </p:txBody>
      </p:sp>
      <p:sp>
        <p:nvSpPr>
          <p:cNvPr id="4" name="Footer Placeholder 3"/>
          <p:cNvSpPr>
            <a:spLocks noGrp="1"/>
          </p:cNvSpPr>
          <p:nvPr>
            <p:ph type="ftr" sz="quarter" idx="10"/>
          </p:nvPr>
        </p:nvSpPr>
        <p:spPr/>
        <p:txBody>
          <a:bodyPr/>
          <a:lstStyle/>
          <a:p>
            <a:fld id="{97C06356-DD84-4DBD-9484-9C88497C49B4}" type="slidenum">
              <a:rPr lang="en-US" smtClean="0"/>
              <a:pPr/>
              <a:t>7</a:t>
            </a:fld>
            <a:endParaRPr lang="en-US"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3787" y="3439916"/>
            <a:ext cx="2810213" cy="1614935"/>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92497" y="2110012"/>
            <a:ext cx="2075153" cy="1984285"/>
          </a:xfrm>
          <a:prstGeom prst="rect">
            <a:avLst/>
          </a:prstGeom>
        </p:spPr>
      </p:pic>
      <p:sp>
        <p:nvSpPr>
          <p:cNvPr id="16" name="Arc 15"/>
          <p:cNvSpPr/>
          <p:nvPr/>
        </p:nvSpPr>
        <p:spPr>
          <a:xfrm rot="17698625" flipH="1" flipV="1">
            <a:off x="7720458" y="1621802"/>
            <a:ext cx="808686" cy="716643"/>
          </a:xfrm>
          <a:prstGeom prst="arc">
            <a:avLst>
              <a:gd name="adj1" fmla="val 16493382"/>
              <a:gd name="adj2" fmla="val 0"/>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nvGrpSpPr>
          <p:cNvPr id="17" name="Group 16"/>
          <p:cNvGrpSpPr/>
          <p:nvPr/>
        </p:nvGrpSpPr>
        <p:grpSpPr>
          <a:xfrm>
            <a:off x="6327819" y="2034739"/>
            <a:ext cx="1756184" cy="1118433"/>
            <a:chOff x="6327819" y="2034739"/>
            <a:chExt cx="1756184" cy="1118433"/>
          </a:xfrm>
        </p:grpSpPr>
        <p:sp>
          <p:nvSpPr>
            <p:cNvPr id="9" name="Arc 8"/>
            <p:cNvSpPr/>
            <p:nvPr/>
          </p:nvSpPr>
          <p:spPr>
            <a:xfrm rot="17698625">
              <a:off x="6426324" y="2238772"/>
              <a:ext cx="914400" cy="914400"/>
            </a:xfrm>
            <a:prstGeom prst="arc">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3" name="Arc 12"/>
            <p:cNvSpPr/>
            <p:nvPr/>
          </p:nvSpPr>
          <p:spPr>
            <a:xfrm rot="17698625">
              <a:off x="7131001" y="2089454"/>
              <a:ext cx="824044" cy="847188"/>
            </a:xfrm>
            <a:prstGeom prst="arc">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8" name="Oval 7"/>
            <p:cNvSpPr/>
            <p:nvPr/>
          </p:nvSpPr>
          <p:spPr>
            <a:xfrm>
              <a:off x="6327819" y="2373220"/>
              <a:ext cx="483795" cy="48379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700" dirty="0" smtClean="0"/>
                <a:t>Beginning</a:t>
              </a:r>
              <a:endParaRPr lang="en-US" sz="700" dirty="0"/>
            </a:p>
          </p:txBody>
        </p:sp>
        <p:sp>
          <p:nvSpPr>
            <p:cNvPr id="11" name="Oval 10"/>
            <p:cNvSpPr/>
            <p:nvPr/>
          </p:nvSpPr>
          <p:spPr>
            <a:xfrm>
              <a:off x="6947520" y="2140751"/>
              <a:ext cx="483795" cy="48379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700" dirty="0" smtClean="0"/>
                <a:t>Middle</a:t>
              </a:r>
              <a:endParaRPr lang="en-US" sz="700" dirty="0"/>
            </a:p>
          </p:txBody>
        </p:sp>
        <p:sp>
          <p:nvSpPr>
            <p:cNvPr id="12" name="Oval 11"/>
            <p:cNvSpPr/>
            <p:nvPr/>
          </p:nvSpPr>
          <p:spPr>
            <a:xfrm>
              <a:off x="7600208" y="2034739"/>
              <a:ext cx="483795" cy="48379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700" dirty="0" smtClean="0"/>
                <a:t>End</a:t>
              </a:r>
              <a:endParaRPr lang="en-US" sz="700" dirty="0"/>
            </a:p>
          </p:txBody>
        </p:sp>
      </p:grpSp>
      <p:sp>
        <p:nvSpPr>
          <p:cNvPr id="15" name="24-Point Star 14"/>
          <p:cNvSpPr/>
          <p:nvPr/>
        </p:nvSpPr>
        <p:spPr>
          <a:xfrm>
            <a:off x="7776723" y="934936"/>
            <a:ext cx="1318639" cy="1318639"/>
          </a:xfrm>
          <a:prstGeom prst="star24">
            <a:avLst>
              <a:gd name="adj" fmla="val 3627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b="1" dirty="0" smtClean="0"/>
              <a:t>Climax!</a:t>
            </a:r>
            <a:endParaRPr lang="en-US" b="1" dirty="0"/>
          </a:p>
        </p:txBody>
      </p:sp>
      <p:sp>
        <p:nvSpPr>
          <p:cNvPr id="18" name="Content Placeholder 2"/>
          <p:cNvSpPr txBox="1">
            <a:spLocks/>
          </p:cNvSpPr>
          <p:nvPr/>
        </p:nvSpPr>
        <p:spPr bwMode="auto">
          <a:xfrm>
            <a:off x="457200" y="1700347"/>
            <a:ext cx="4746995"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7" rIns="91434" bIns="45717" numCol="1" anchor="t" anchorCtr="0" compatLnSpc="1">
            <a:prstTxWarp prst="textNoShape">
              <a:avLst/>
            </a:prstTxWarp>
          </a:bodyPr>
          <a:lstStyle>
            <a:lvl1pPr marL="342878" indent="-342878" algn="l" rtl="0" eaLnBrk="1" fontAlgn="base" hangingPunct="1">
              <a:spcBef>
                <a:spcPts val="1600"/>
              </a:spcBef>
              <a:spcAft>
                <a:spcPct val="0"/>
              </a:spcAft>
              <a:buClr>
                <a:srgbClr val="006EC7"/>
              </a:buClr>
              <a:buSzPct val="70000"/>
              <a:buFontTx/>
              <a:buBlip>
                <a:blip r:embed="rId4"/>
              </a:buBlip>
              <a:defRPr sz="2000" b="1">
                <a:solidFill>
                  <a:schemeClr val="tx1"/>
                </a:solidFill>
                <a:latin typeface="+mn-lt"/>
                <a:ea typeface="+mn-ea"/>
                <a:cs typeface="+mn-cs"/>
              </a:defRPr>
            </a:lvl1pPr>
            <a:lvl2pPr marL="625435" indent="-282557" algn="l" rtl="0" eaLnBrk="1" fontAlgn="base" hangingPunct="1">
              <a:spcBef>
                <a:spcPct val="20000"/>
              </a:spcBef>
              <a:spcAft>
                <a:spcPct val="0"/>
              </a:spcAft>
              <a:buClr>
                <a:schemeClr val="accent2"/>
              </a:buClr>
              <a:buSzPct val="150000"/>
              <a:buChar char="•"/>
              <a:defRPr sz="2000">
                <a:solidFill>
                  <a:schemeClr val="tx1"/>
                </a:solidFill>
                <a:latin typeface="+mn-lt"/>
              </a:defRPr>
            </a:lvl2pPr>
            <a:lvl3pPr marL="969901" indent="-344466" algn="l" rtl="0" eaLnBrk="1" fontAlgn="base" hangingPunct="1">
              <a:spcBef>
                <a:spcPct val="20000"/>
              </a:spcBef>
              <a:spcAft>
                <a:spcPct val="0"/>
              </a:spcAft>
              <a:buFont typeface="Arial" charset="0"/>
              <a:buChar char="–"/>
              <a:defRPr>
                <a:solidFill>
                  <a:schemeClr val="tx1"/>
                </a:solidFill>
                <a:latin typeface="+mn-lt"/>
              </a:defRPr>
            </a:lvl3pPr>
            <a:lvl4pPr marL="1600098" indent="-228585" algn="l" rtl="0" eaLnBrk="1" fontAlgn="base" hangingPunct="1">
              <a:spcBef>
                <a:spcPct val="20000"/>
              </a:spcBef>
              <a:spcAft>
                <a:spcPct val="0"/>
              </a:spcAft>
              <a:buChar char="–"/>
              <a:defRPr sz="2000">
                <a:solidFill>
                  <a:schemeClr val="tx1"/>
                </a:solidFill>
                <a:latin typeface="+mn-lt"/>
              </a:defRPr>
            </a:lvl4pPr>
            <a:lvl5pPr marL="2057268" indent="-228585" algn="l" rtl="0" eaLnBrk="1" fontAlgn="base" hangingPunct="1">
              <a:spcBef>
                <a:spcPct val="20000"/>
              </a:spcBef>
              <a:spcAft>
                <a:spcPct val="0"/>
              </a:spcAft>
              <a:buChar char="»"/>
              <a:defRPr sz="2000">
                <a:solidFill>
                  <a:schemeClr val="tx1"/>
                </a:solidFill>
                <a:latin typeface="+mn-lt"/>
              </a:defRPr>
            </a:lvl5pPr>
            <a:lvl6pPr marL="2514439" indent="-228585" algn="l" rtl="0" eaLnBrk="1" fontAlgn="base" hangingPunct="1">
              <a:spcBef>
                <a:spcPct val="20000"/>
              </a:spcBef>
              <a:spcAft>
                <a:spcPct val="0"/>
              </a:spcAft>
              <a:buChar char="»"/>
              <a:defRPr sz="2000">
                <a:solidFill>
                  <a:schemeClr val="tx1"/>
                </a:solidFill>
                <a:latin typeface="+mn-lt"/>
              </a:defRPr>
            </a:lvl6pPr>
            <a:lvl7pPr marL="2971610" indent="-228585" algn="l" rtl="0" eaLnBrk="1" fontAlgn="base" hangingPunct="1">
              <a:spcBef>
                <a:spcPct val="20000"/>
              </a:spcBef>
              <a:spcAft>
                <a:spcPct val="0"/>
              </a:spcAft>
              <a:buChar char="»"/>
              <a:defRPr sz="2000">
                <a:solidFill>
                  <a:schemeClr val="tx1"/>
                </a:solidFill>
                <a:latin typeface="+mn-lt"/>
              </a:defRPr>
            </a:lvl7pPr>
            <a:lvl8pPr marL="3428781" indent="-228585" algn="l" rtl="0" eaLnBrk="1" fontAlgn="base" hangingPunct="1">
              <a:spcBef>
                <a:spcPct val="20000"/>
              </a:spcBef>
              <a:spcAft>
                <a:spcPct val="0"/>
              </a:spcAft>
              <a:buChar char="»"/>
              <a:defRPr sz="2000">
                <a:solidFill>
                  <a:schemeClr val="tx1"/>
                </a:solidFill>
                <a:latin typeface="+mn-lt"/>
              </a:defRPr>
            </a:lvl8pPr>
            <a:lvl9pPr marL="3885951" indent="-228585" algn="l" rtl="0" eaLnBrk="1" fontAlgn="base" hangingPunct="1">
              <a:spcBef>
                <a:spcPct val="20000"/>
              </a:spcBef>
              <a:spcAft>
                <a:spcPct val="0"/>
              </a:spcAft>
              <a:buChar char="»"/>
              <a:defRPr sz="2000">
                <a:solidFill>
                  <a:schemeClr val="tx1"/>
                </a:solidFill>
                <a:latin typeface="+mn-lt"/>
              </a:defRPr>
            </a:lvl9pPr>
          </a:lstStyle>
          <a:p>
            <a:r>
              <a:rPr lang="en-US" dirty="0" smtClean="0"/>
              <a:t>Write a script to help you stay </a:t>
            </a:r>
            <a:br>
              <a:rPr lang="en-US" dirty="0" smtClean="0"/>
            </a:br>
            <a:r>
              <a:rPr lang="en-US" dirty="0" smtClean="0"/>
              <a:t>on message</a:t>
            </a:r>
          </a:p>
        </p:txBody>
      </p:sp>
      <p:sp>
        <p:nvSpPr>
          <p:cNvPr id="19" name="Content Placeholder 2"/>
          <p:cNvSpPr txBox="1">
            <a:spLocks/>
          </p:cNvSpPr>
          <p:nvPr/>
        </p:nvSpPr>
        <p:spPr bwMode="auto">
          <a:xfrm>
            <a:off x="457200" y="2506616"/>
            <a:ext cx="4963990" cy="866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7" rIns="91434" bIns="45717" numCol="1" anchor="t" anchorCtr="0" compatLnSpc="1">
            <a:prstTxWarp prst="textNoShape">
              <a:avLst/>
            </a:prstTxWarp>
          </a:bodyPr>
          <a:lstStyle>
            <a:lvl1pPr marL="342878" indent="-342878" algn="l" rtl="0" eaLnBrk="1" fontAlgn="base" hangingPunct="1">
              <a:spcBef>
                <a:spcPts val="1600"/>
              </a:spcBef>
              <a:spcAft>
                <a:spcPct val="0"/>
              </a:spcAft>
              <a:buClr>
                <a:srgbClr val="006EC7"/>
              </a:buClr>
              <a:buSzPct val="70000"/>
              <a:buFontTx/>
              <a:buBlip>
                <a:blip r:embed="rId4"/>
              </a:buBlip>
              <a:defRPr sz="2000" b="1">
                <a:solidFill>
                  <a:schemeClr val="tx1"/>
                </a:solidFill>
                <a:latin typeface="+mn-lt"/>
                <a:ea typeface="+mn-ea"/>
                <a:cs typeface="+mn-cs"/>
              </a:defRPr>
            </a:lvl1pPr>
            <a:lvl2pPr marL="625435" indent="-282557" algn="l" rtl="0" eaLnBrk="1" fontAlgn="base" hangingPunct="1">
              <a:spcBef>
                <a:spcPct val="20000"/>
              </a:spcBef>
              <a:spcAft>
                <a:spcPct val="0"/>
              </a:spcAft>
              <a:buClr>
                <a:schemeClr val="accent2"/>
              </a:buClr>
              <a:buSzPct val="150000"/>
              <a:buChar char="•"/>
              <a:defRPr sz="2000">
                <a:solidFill>
                  <a:schemeClr val="tx1"/>
                </a:solidFill>
                <a:latin typeface="+mn-lt"/>
              </a:defRPr>
            </a:lvl2pPr>
            <a:lvl3pPr marL="969901" indent="-344466" algn="l" rtl="0" eaLnBrk="1" fontAlgn="base" hangingPunct="1">
              <a:spcBef>
                <a:spcPct val="20000"/>
              </a:spcBef>
              <a:spcAft>
                <a:spcPct val="0"/>
              </a:spcAft>
              <a:buFont typeface="Arial" charset="0"/>
              <a:buChar char="–"/>
              <a:defRPr>
                <a:solidFill>
                  <a:schemeClr val="tx1"/>
                </a:solidFill>
                <a:latin typeface="+mn-lt"/>
              </a:defRPr>
            </a:lvl3pPr>
            <a:lvl4pPr marL="1600098" indent="-228585" algn="l" rtl="0" eaLnBrk="1" fontAlgn="base" hangingPunct="1">
              <a:spcBef>
                <a:spcPct val="20000"/>
              </a:spcBef>
              <a:spcAft>
                <a:spcPct val="0"/>
              </a:spcAft>
              <a:buChar char="–"/>
              <a:defRPr sz="2000">
                <a:solidFill>
                  <a:schemeClr val="tx1"/>
                </a:solidFill>
                <a:latin typeface="+mn-lt"/>
              </a:defRPr>
            </a:lvl4pPr>
            <a:lvl5pPr marL="2057268" indent="-228585" algn="l" rtl="0" eaLnBrk="1" fontAlgn="base" hangingPunct="1">
              <a:spcBef>
                <a:spcPct val="20000"/>
              </a:spcBef>
              <a:spcAft>
                <a:spcPct val="0"/>
              </a:spcAft>
              <a:buChar char="»"/>
              <a:defRPr sz="2000">
                <a:solidFill>
                  <a:schemeClr val="tx1"/>
                </a:solidFill>
                <a:latin typeface="+mn-lt"/>
              </a:defRPr>
            </a:lvl5pPr>
            <a:lvl6pPr marL="2514439" indent="-228585" algn="l" rtl="0" eaLnBrk="1" fontAlgn="base" hangingPunct="1">
              <a:spcBef>
                <a:spcPct val="20000"/>
              </a:spcBef>
              <a:spcAft>
                <a:spcPct val="0"/>
              </a:spcAft>
              <a:buChar char="»"/>
              <a:defRPr sz="2000">
                <a:solidFill>
                  <a:schemeClr val="tx1"/>
                </a:solidFill>
                <a:latin typeface="+mn-lt"/>
              </a:defRPr>
            </a:lvl6pPr>
            <a:lvl7pPr marL="2971610" indent="-228585" algn="l" rtl="0" eaLnBrk="1" fontAlgn="base" hangingPunct="1">
              <a:spcBef>
                <a:spcPct val="20000"/>
              </a:spcBef>
              <a:spcAft>
                <a:spcPct val="0"/>
              </a:spcAft>
              <a:buChar char="»"/>
              <a:defRPr sz="2000">
                <a:solidFill>
                  <a:schemeClr val="tx1"/>
                </a:solidFill>
                <a:latin typeface="+mn-lt"/>
              </a:defRPr>
            </a:lvl7pPr>
            <a:lvl8pPr marL="3428781" indent="-228585" algn="l" rtl="0" eaLnBrk="1" fontAlgn="base" hangingPunct="1">
              <a:spcBef>
                <a:spcPct val="20000"/>
              </a:spcBef>
              <a:spcAft>
                <a:spcPct val="0"/>
              </a:spcAft>
              <a:buChar char="»"/>
              <a:defRPr sz="2000">
                <a:solidFill>
                  <a:schemeClr val="tx1"/>
                </a:solidFill>
                <a:latin typeface="+mn-lt"/>
              </a:defRPr>
            </a:lvl8pPr>
            <a:lvl9pPr marL="3885951" indent="-228585" algn="l" rtl="0" eaLnBrk="1" fontAlgn="base" hangingPunct="1">
              <a:spcBef>
                <a:spcPct val="20000"/>
              </a:spcBef>
              <a:spcAft>
                <a:spcPct val="0"/>
              </a:spcAft>
              <a:buChar char="»"/>
              <a:defRPr sz="2000">
                <a:solidFill>
                  <a:schemeClr val="tx1"/>
                </a:solidFill>
                <a:latin typeface="+mn-lt"/>
              </a:defRPr>
            </a:lvl9pPr>
          </a:lstStyle>
          <a:p>
            <a:r>
              <a:rPr lang="en-US" dirty="0" smtClean="0"/>
              <a:t>Create a story with beginning, </a:t>
            </a:r>
            <a:br>
              <a:rPr lang="en-US" dirty="0" smtClean="0"/>
            </a:br>
            <a:r>
              <a:rPr lang="en-US" dirty="0" smtClean="0"/>
              <a:t>middle, and end</a:t>
            </a:r>
          </a:p>
        </p:txBody>
      </p:sp>
      <p:sp>
        <p:nvSpPr>
          <p:cNvPr id="20" name="Content Placeholder 2"/>
          <p:cNvSpPr txBox="1">
            <a:spLocks/>
          </p:cNvSpPr>
          <p:nvPr/>
        </p:nvSpPr>
        <p:spPr bwMode="auto">
          <a:xfrm>
            <a:off x="457200" y="3317467"/>
            <a:ext cx="846931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7" rIns="91434" bIns="45717" numCol="1" anchor="t" anchorCtr="0" compatLnSpc="1">
            <a:prstTxWarp prst="textNoShape">
              <a:avLst/>
            </a:prstTxWarp>
          </a:bodyPr>
          <a:lstStyle>
            <a:lvl1pPr marL="342878" indent="-342878" algn="l" rtl="0" eaLnBrk="1" fontAlgn="base" hangingPunct="1">
              <a:spcBef>
                <a:spcPts val="1600"/>
              </a:spcBef>
              <a:spcAft>
                <a:spcPct val="0"/>
              </a:spcAft>
              <a:buClr>
                <a:srgbClr val="006EC7"/>
              </a:buClr>
              <a:buSzPct val="70000"/>
              <a:buFontTx/>
              <a:buBlip>
                <a:blip r:embed="rId4"/>
              </a:buBlip>
              <a:defRPr sz="2000" b="1">
                <a:solidFill>
                  <a:schemeClr val="tx1"/>
                </a:solidFill>
                <a:latin typeface="+mn-lt"/>
                <a:ea typeface="+mn-ea"/>
                <a:cs typeface="+mn-cs"/>
              </a:defRPr>
            </a:lvl1pPr>
            <a:lvl2pPr marL="625435" indent="-282557" algn="l" rtl="0" eaLnBrk="1" fontAlgn="base" hangingPunct="1">
              <a:spcBef>
                <a:spcPct val="20000"/>
              </a:spcBef>
              <a:spcAft>
                <a:spcPct val="0"/>
              </a:spcAft>
              <a:buClr>
                <a:schemeClr val="accent2"/>
              </a:buClr>
              <a:buSzPct val="150000"/>
              <a:buChar char="•"/>
              <a:defRPr sz="2000">
                <a:solidFill>
                  <a:schemeClr val="tx1"/>
                </a:solidFill>
                <a:latin typeface="+mn-lt"/>
              </a:defRPr>
            </a:lvl2pPr>
            <a:lvl3pPr marL="969901" indent="-344466" algn="l" rtl="0" eaLnBrk="1" fontAlgn="base" hangingPunct="1">
              <a:spcBef>
                <a:spcPct val="20000"/>
              </a:spcBef>
              <a:spcAft>
                <a:spcPct val="0"/>
              </a:spcAft>
              <a:buFont typeface="Arial" charset="0"/>
              <a:buChar char="–"/>
              <a:defRPr>
                <a:solidFill>
                  <a:schemeClr val="tx1"/>
                </a:solidFill>
                <a:latin typeface="+mn-lt"/>
              </a:defRPr>
            </a:lvl3pPr>
            <a:lvl4pPr marL="1600098" indent="-228585" algn="l" rtl="0" eaLnBrk="1" fontAlgn="base" hangingPunct="1">
              <a:spcBef>
                <a:spcPct val="20000"/>
              </a:spcBef>
              <a:spcAft>
                <a:spcPct val="0"/>
              </a:spcAft>
              <a:buChar char="–"/>
              <a:defRPr sz="2000">
                <a:solidFill>
                  <a:schemeClr val="tx1"/>
                </a:solidFill>
                <a:latin typeface="+mn-lt"/>
              </a:defRPr>
            </a:lvl4pPr>
            <a:lvl5pPr marL="2057268" indent="-228585" algn="l" rtl="0" eaLnBrk="1" fontAlgn="base" hangingPunct="1">
              <a:spcBef>
                <a:spcPct val="20000"/>
              </a:spcBef>
              <a:spcAft>
                <a:spcPct val="0"/>
              </a:spcAft>
              <a:buChar char="»"/>
              <a:defRPr sz="2000">
                <a:solidFill>
                  <a:schemeClr val="tx1"/>
                </a:solidFill>
                <a:latin typeface="+mn-lt"/>
              </a:defRPr>
            </a:lvl5pPr>
            <a:lvl6pPr marL="2514439" indent="-228585" algn="l" rtl="0" eaLnBrk="1" fontAlgn="base" hangingPunct="1">
              <a:spcBef>
                <a:spcPct val="20000"/>
              </a:spcBef>
              <a:spcAft>
                <a:spcPct val="0"/>
              </a:spcAft>
              <a:buChar char="»"/>
              <a:defRPr sz="2000">
                <a:solidFill>
                  <a:schemeClr val="tx1"/>
                </a:solidFill>
                <a:latin typeface="+mn-lt"/>
              </a:defRPr>
            </a:lvl6pPr>
            <a:lvl7pPr marL="2971610" indent="-228585" algn="l" rtl="0" eaLnBrk="1" fontAlgn="base" hangingPunct="1">
              <a:spcBef>
                <a:spcPct val="20000"/>
              </a:spcBef>
              <a:spcAft>
                <a:spcPct val="0"/>
              </a:spcAft>
              <a:buChar char="»"/>
              <a:defRPr sz="2000">
                <a:solidFill>
                  <a:schemeClr val="tx1"/>
                </a:solidFill>
                <a:latin typeface="+mn-lt"/>
              </a:defRPr>
            </a:lvl7pPr>
            <a:lvl8pPr marL="3428781" indent="-228585" algn="l" rtl="0" eaLnBrk="1" fontAlgn="base" hangingPunct="1">
              <a:spcBef>
                <a:spcPct val="20000"/>
              </a:spcBef>
              <a:spcAft>
                <a:spcPct val="0"/>
              </a:spcAft>
              <a:buChar char="»"/>
              <a:defRPr sz="2000">
                <a:solidFill>
                  <a:schemeClr val="tx1"/>
                </a:solidFill>
                <a:latin typeface="+mn-lt"/>
              </a:defRPr>
            </a:lvl8pPr>
            <a:lvl9pPr marL="3885951" indent="-228585" algn="l" rtl="0" eaLnBrk="1" fontAlgn="base" hangingPunct="1">
              <a:spcBef>
                <a:spcPct val="20000"/>
              </a:spcBef>
              <a:spcAft>
                <a:spcPct val="0"/>
              </a:spcAft>
              <a:buChar char="»"/>
              <a:defRPr sz="2000">
                <a:solidFill>
                  <a:schemeClr val="tx1"/>
                </a:solidFill>
                <a:latin typeface="+mn-lt"/>
              </a:defRPr>
            </a:lvl9pPr>
          </a:lstStyle>
          <a:p>
            <a:r>
              <a:rPr lang="en-US" dirty="0" smtClean="0"/>
              <a:t>Build to a climax or final </a:t>
            </a:r>
            <a:br>
              <a:rPr lang="en-US" dirty="0" smtClean="0"/>
            </a:br>
            <a:r>
              <a:rPr lang="en-US" dirty="0" smtClean="0"/>
              <a:t>take-away message</a:t>
            </a:r>
          </a:p>
        </p:txBody>
      </p:sp>
    </p:spTree>
    <p:custDataLst>
      <p:tags r:id="rId1"/>
    </p:custDataLst>
    <p:extLst>
      <p:ext uri="{BB962C8B-B14F-4D97-AF65-F5344CB8AC3E}">
        <p14:creationId xmlns:p14="http://schemas.microsoft.com/office/powerpoint/2010/main" val="7886014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1"/>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childTnLst>
                          </p:cTn>
                        </p:par>
                        <p:par>
                          <p:cTn id="10" fill="hold">
                            <p:stCondLst>
                              <p:cond delay="500"/>
                            </p:stCondLst>
                            <p:childTnLst>
                              <p:par>
                                <p:cTn id="11" presetID="1" presetClass="entr" presetSubtype="0" fill="hold" grpId="0" nodeType="afterEffect">
                                  <p:stCondLst>
                                    <p:cond delay="1000"/>
                                  </p:stCondLst>
                                  <p:childTnLst>
                                    <p:set>
                                      <p:cBhvr>
                                        <p:cTn id="12" dur="1" fill="hold">
                                          <p:stCondLst>
                                            <p:cond delay="1999"/>
                                          </p:stCondLst>
                                        </p:cTn>
                                        <p:tgtEl>
                                          <p:spTgt spid="18"/>
                                        </p:tgtEl>
                                        <p:attrNameLst>
                                          <p:attrName>style.visibility</p:attrName>
                                        </p:attrNameLst>
                                      </p:cBhvr>
                                      <p:to>
                                        <p:strVal val="visible"/>
                                      </p:to>
                                    </p:set>
                                  </p:childTnLst>
                                </p:cTn>
                              </p:par>
                              <p:par>
                                <p:cTn id="13" presetID="10" presetClass="entr" presetSubtype="0" fill="hold" nodeType="withEffect">
                                  <p:stCondLst>
                                    <p:cond delay="20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childTnLst>
                          </p:cTn>
                        </p:par>
                        <p:par>
                          <p:cTn id="16" fill="hold">
                            <p:stCondLst>
                              <p:cond delay="4500"/>
                            </p:stCondLst>
                            <p:childTnLst>
                              <p:par>
                                <p:cTn id="17" presetID="1" presetClass="entr" presetSubtype="0" fill="hold" grpId="0" nodeType="afterEffect">
                                  <p:stCondLst>
                                    <p:cond delay="1000"/>
                                  </p:stCondLst>
                                  <p:childTnLst>
                                    <p:set>
                                      <p:cBhvr>
                                        <p:cTn id="18" dur="1" fill="hold">
                                          <p:stCondLst>
                                            <p:cond delay="1999"/>
                                          </p:stCondLst>
                                        </p:cTn>
                                        <p:tgtEl>
                                          <p:spTgt spid="19"/>
                                        </p:tgtEl>
                                        <p:attrNameLst>
                                          <p:attrName>style.visibility</p:attrName>
                                        </p:attrNameLst>
                                      </p:cBhvr>
                                      <p:to>
                                        <p:strVal val="visible"/>
                                      </p:to>
                                    </p:set>
                                  </p:childTnLst>
                                </p:cTn>
                              </p:par>
                              <p:par>
                                <p:cTn id="19" presetID="22" presetClass="entr" presetSubtype="8" fill="hold" nodeType="withEffect">
                                  <p:stCondLst>
                                    <p:cond delay="200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2000"/>
                                        <p:tgtEl>
                                          <p:spTgt spid="17"/>
                                        </p:tgtEl>
                                      </p:cBhvr>
                                    </p:animEffect>
                                  </p:childTnLst>
                                </p:cTn>
                              </p:par>
                            </p:childTnLst>
                          </p:cTn>
                        </p:par>
                        <p:par>
                          <p:cTn id="22" fill="hold">
                            <p:stCondLst>
                              <p:cond delay="8500"/>
                            </p:stCondLst>
                            <p:childTnLst>
                              <p:par>
                                <p:cTn id="23" presetID="1" presetClass="entr" presetSubtype="0" fill="hold" grpId="0" nodeType="afterEffect">
                                  <p:stCondLst>
                                    <p:cond delay="1000"/>
                                  </p:stCondLst>
                                  <p:childTnLst>
                                    <p:set>
                                      <p:cBhvr>
                                        <p:cTn id="24" dur="1" fill="hold">
                                          <p:stCondLst>
                                            <p:cond delay="1999"/>
                                          </p:stCondLst>
                                        </p:cTn>
                                        <p:tgtEl>
                                          <p:spTgt spid="20"/>
                                        </p:tgtEl>
                                        <p:attrNameLst>
                                          <p:attrName>style.visibility</p:attrName>
                                        </p:attrNameLst>
                                      </p:cBhvr>
                                      <p:to>
                                        <p:strVal val="visible"/>
                                      </p:to>
                                    </p:set>
                                  </p:childTnLst>
                                </p:cTn>
                              </p:par>
                              <p:par>
                                <p:cTn id="25" presetID="22" presetClass="entr" presetSubtype="4" fill="hold" grpId="0" nodeType="withEffect">
                                  <p:stCondLst>
                                    <p:cond delay="200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2000"/>
                                        <p:tgtEl>
                                          <p:spTgt spid="16"/>
                                        </p:tgtEl>
                                      </p:cBhvr>
                                    </p:animEffect>
                                  </p:childTnLst>
                                </p:cTn>
                              </p:par>
                              <p:par>
                                <p:cTn id="28" presetID="10" presetClass="entr" presetSubtype="0" fill="hold" grpId="0" nodeType="withEffect">
                                  <p:stCondLst>
                                    <p:cond delay="200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6" grpId="0" animBg="1"/>
      <p:bldP spid="15" grpId="0" animBg="1"/>
      <p:bldP spid="18" grpId="0"/>
      <p:bldP spid="19"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Creating an Effective Slide</a:t>
            </a:r>
            <a:endParaRPr lang="en-US" dirty="0"/>
          </a:p>
        </p:txBody>
      </p:sp>
    </p:spTree>
    <p:extLst>
      <p:ext uri="{BB962C8B-B14F-4D97-AF65-F5344CB8AC3E}">
        <p14:creationId xmlns:p14="http://schemas.microsoft.com/office/powerpoint/2010/main" val="32304024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chor="t" anchorCtr="0"/>
          <a:lstStyle/>
          <a:p>
            <a:r>
              <a:rPr lang="en-US" dirty="0" smtClean="0"/>
              <a:t>Keep it Simple </a:t>
            </a:r>
            <a:endParaRPr lang="en-US" dirty="0"/>
          </a:p>
        </p:txBody>
      </p:sp>
      <p:sp>
        <p:nvSpPr>
          <p:cNvPr id="3" name="Content Placeholder 2"/>
          <p:cNvSpPr>
            <a:spLocks noGrp="1"/>
          </p:cNvSpPr>
          <p:nvPr>
            <p:ph idx="1"/>
          </p:nvPr>
        </p:nvSpPr>
        <p:spPr>
          <a:xfrm>
            <a:off x="457200" y="1191006"/>
            <a:ext cx="8469313" cy="3438144"/>
          </a:xfrm>
        </p:spPr>
        <p:txBody>
          <a:bodyPr/>
          <a:lstStyle/>
          <a:p>
            <a:r>
              <a:rPr lang="en-US" dirty="0" smtClean="0"/>
              <a:t>Follow </a:t>
            </a:r>
            <a:r>
              <a:rPr lang="en-US" dirty="0"/>
              <a:t>the industry-recommended </a:t>
            </a:r>
            <a:r>
              <a:rPr lang="en-US" dirty="0" smtClean="0"/>
              <a:t>“6x6” rule:</a:t>
            </a:r>
          </a:p>
          <a:p>
            <a:pPr lvl="1"/>
            <a:r>
              <a:rPr lang="en-US" dirty="0" smtClean="0"/>
              <a:t>Six </a:t>
            </a:r>
            <a:r>
              <a:rPr lang="en-US" dirty="0"/>
              <a:t>words per </a:t>
            </a:r>
            <a:r>
              <a:rPr lang="en-US" dirty="0" smtClean="0"/>
              <a:t>line</a:t>
            </a:r>
            <a:endParaRPr lang="en-US" dirty="0"/>
          </a:p>
          <a:p>
            <a:pPr lvl="1"/>
            <a:r>
              <a:rPr lang="en-US" dirty="0" smtClean="0"/>
              <a:t>Six lines </a:t>
            </a:r>
            <a:r>
              <a:rPr lang="en-US" dirty="0"/>
              <a:t>per </a:t>
            </a:r>
            <a:r>
              <a:rPr lang="en-US" dirty="0" smtClean="0"/>
              <a:t>slide</a:t>
            </a:r>
            <a:endParaRPr lang="en-US" dirty="0"/>
          </a:p>
          <a:p>
            <a:r>
              <a:rPr lang="en-US" dirty="0" smtClean="0"/>
              <a:t>Use </a:t>
            </a:r>
            <a:r>
              <a:rPr lang="en-US" dirty="0"/>
              <a:t>bullet points, phrases, and single </a:t>
            </a:r>
            <a:r>
              <a:rPr lang="en-US" dirty="0" smtClean="0"/>
              <a:t>words</a:t>
            </a:r>
          </a:p>
          <a:p>
            <a:r>
              <a:rPr lang="en-US" dirty="0"/>
              <a:t>Do not fill the slides with </a:t>
            </a:r>
            <a:r>
              <a:rPr lang="en-US" dirty="0" smtClean="0"/>
              <a:t>text</a:t>
            </a:r>
          </a:p>
          <a:p>
            <a:r>
              <a:rPr lang="en-US" dirty="0" smtClean="0"/>
              <a:t>Keep </a:t>
            </a:r>
            <a:r>
              <a:rPr lang="en-US" dirty="0"/>
              <a:t>text concise and slide number to a minimum</a:t>
            </a:r>
          </a:p>
          <a:p>
            <a:endParaRPr lang="en-US" dirty="0"/>
          </a:p>
        </p:txBody>
      </p:sp>
      <p:sp>
        <p:nvSpPr>
          <p:cNvPr id="4" name="Footer Placeholder 3"/>
          <p:cNvSpPr>
            <a:spLocks noGrp="1"/>
          </p:cNvSpPr>
          <p:nvPr>
            <p:ph type="ftr" sz="quarter" idx="10"/>
          </p:nvPr>
        </p:nvSpPr>
        <p:spPr/>
        <p:txBody>
          <a:bodyPr/>
          <a:lstStyle/>
          <a:p>
            <a:fld id="{97C06356-DD84-4DBD-9484-9C88497C49B4}" type="slidenum">
              <a:rPr lang="en-US" smtClean="0"/>
              <a:pPr/>
              <a:t>9</a:t>
            </a:fld>
            <a:endParaRPr lang="en-US" dirty="0"/>
          </a:p>
        </p:txBody>
      </p:sp>
    </p:spTree>
    <p:custDataLst>
      <p:tags r:id="rId1"/>
    </p:custDataLst>
    <p:extLst>
      <p:ext uri="{BB962C8B-B14F-4D97-AF65-F5344CB8AC3E}">
        <p14:creationId xmlns:p14="http://schemas.microsoft.com/office/powerpoint/2010/main" val="6040875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8|2.6|1|0.6"/>
</p:tagLst>
</file>

<file path=ppt/tags/tag10.xml><?xml version="1.0" encoding="utf-8"?>
<p:tagLst xmlns:a="http://schemas.openxmlformats.org/drawingml/2006/main" xmlns:r="http://schemas.openxmlformats.org/officeDocument/2006/relationships" xmlns:p="http://schemas.openxmlformats.org/presentationml/2006/main">
  <p:tag name="TIMING" val="|5.7"/>
</p:tagLst>
</file>

<file path=ppt/tags/tag11.xml><?xml version="1.0" encoding="utf-8"?>
<p:tagLst xmlns:a="http://schemas.openxmlformats.org/drawingml/2006/main" xmlns:r="http://schemas.openxmlformats.org/officeDocument/2006/relationships" xmlns:p="http://schemas.openxmlformats.org/presentationml/2006/main">
  <p:tag name="TIMING" val="|5.7"/>
</p:tagLst>
</file>

<file path=ppt/tags/tag12.xml><?xml version="1.0" encoding="utf-8"?>
<p:tagLst xmlns:a="http://schemas.openxmlformats.org/drawingml/2006/main" xmlns:r="http://schemas.openxmlformats.org/officeDocument/2006/relationships" xmlns:p="http://schemas.openxmlformats.org/presentationml/2006/main">
  <p:tag name="TIMING" val="|3.6|2.5"/>
</p:tagLst>
</file>

<file path=ppt/tags/tag13.xml><?xml version="1.0" encoding="utf-8"?>
<p:tagLst xmlns:a="http://schemas.openxmlformats.org/drawingml/2006/main" xmlns:r="http://schemas.openxmlformats.org/officeDocument/2006/relationships" xmlns:p="http://schemas.openxmlformats.org/presentationml/2006/main">
  <p:tag name="TIMING" val="|1.5|5|1"/>
</p:tagLst>
</file>

<file path=ppt/tags/tag14.xml><?xml version="1.0" encoding="utf-8"?>
<p:tagLst xmlns:a="http://schemas.openxmlformats.org/drawingml/2006/main" xmlns:r="http://schemas.openxmlformats.org/officeDocument/2006/relationships" xmlns:p="http://schemas.openxmlformats.org/presentationml/2006/main">
  <p:tag name="TIMING" val="|30.5|9.6|10.9|7.1"/>
</p:tagLst>
</file>

<file path=ppt/tags/tag15.xml><?xml version="1.0" encoding="utf-8"?>
<p:tagLst xmlns:a="http://schemas.openxmlformats.org/drawingml/2006/main" xmlns:r="http://schemas.openxmlformats.org/officeDocument/2006/relationships" xmlns:p="http://schemas.openxmlformats.org/presentationml/2006/main">
  <p:tag name="TIMING" val="|13.2|11.9"/>
</p:tagLst>
</file>

<file path=ppt/tags/tag16.xml><?xml version="1.0" encoding="utf-8"?>
<p:tagLst xmlns:a="http://schemas.openxmlformats.org/drawingml/2006/main" xmlns:r="http://schemas.openxmlformats.org/officeDocument/2006/relationships" xmlns:p="http://schemas.openxmlformats.org/presentationml/2006/main">
  <p:tag name="TIMING" val="|6.5|21.1|16.5|37.5"/>
</p:tagLst>
</file>

<file path=ppt/tags/tag17.xml><?xml version="1.0" encoding="utf-8"?>
<p:tagLst xmlns:a="http://schemas.openxmlformats.org/drawingml/2006/main" xmlns:r="http://schemas.openxmlformats.org/officeDocument/2006/relationships" xmlns:p="http://schemas.openxmlformats.org/presentationml/2006/main">
  <p:tag name="TIMING" val="|6.5|21.1|16.5|37.5"/>
</p:tagLst>
</file>

<file path=ppt/tags/tag18.xml><?xml version="1.0" encoding="utf-8"?>
<p:tagLst xmlns:a="http://schemas.openxmlformats.org/drawingml/2006/main" xmlns:r="http://schemas.openxmlformats.org/officeDocument/2006/relationships" xmlns:p="http://schemas.openxmlformats.org/presentationml/2006/main">
  <p:tag name="TIMING" val="|6.5|21.1|16.5|37.5"/>
</p:tagLst>
</file>

<file path=ppt/tags/tag19.xml><?xml version="1.0" encoding="utf-8"?>
<p:tagLst xmlns:a="http://schemas.openxmlformats.org/drawingml/2006/main" xmlns:r="http://schemas.openxmlformats.org/officeDocument/2006/relationships" xmlns:p="http://schemas.openxmlformats.org/presentationml/2006/main">
  <p:tag name="TIMING" val="|6.5|21.1|16.5|37.5"/>
</p:tagLst>
</file>

<file path=ppt/tags/tag2.xml><?xml version="1.0" encoding="utf-8"?>
<p:tagLst xmlns:a="http://schemas.openxmlformats.org/drawingml/2006/main" xmlns:r="http://schemas.openxmlformats.org/officeDocument/2006/relationships" xmlns:p="http://schemas.openxmlformats.org/presentationml/2006/main">
  <p:tag name="TIMING" val="|13.6|12.2|8.7|5.8"/>
</p:tagLst>
</file>

<file path=ppt/tags/tag20.xml><?xml version="1.0" encoding="utf-8"?>
<p:tagLst xmlns:a="http://schemas.openxmlformats.org/drawingml/2006/main" xmlns:r="http://schemas.openxmlformats.org/officeDocument/2006/relationships" xmlns:p="http://schemas.openxmlformats.org/presentationml/2006/main">
  <p:tag name="TIMING" val="|6.5|21.1|16.5|37.5"/>
</p:tagLst>
</file>

<file path=ppt/tags/tag21.xml><?xml version="1.0" encoding="utf-8"?>
<p:tagLst xmlns:a="http://schemas.openxmlformats.org/drawingml/2006/main" xmlns:r="http://schemas.openxmlformats.org/officeDocument/2006/relationships" xmlns:p="http://schemas.openxmlformats.org/presentationml/2006/main">
  <p:tag name="TIMING" val="|8.1|15.7|17.6|13.8|10.1|10.7"/>
</p:tagLst>
</file>

<file path=ppt/tags/tag22.xml><?xml version="1.0" encoding="utf-8"?>
<p:tagLst xmlns:a="http://schemas.openxmlformats.org/drawingml/2006/main" xmlns:r="http://schemas.openxmlformats.org/officeDocument/2006/relationships" xmlns:p="http://schemas.openxmlformats.org/presentationml/2006/main">
  <p:tag name="TIMING" val="|13.7|12.8|3.7|9.9|12.5"/>
</p:tagLst>
</file>

<file path=ppt/tags/tag23.xml><?xml version="1.0" encoding="utf-8"?>
<p:tagLst xmlns:a="http://schemas.openxmlformats.org/drawingml/2006/main" xmlns:r="http://schemas.openxmlformats.org/officeDocument/2006/relationships" xmlns:p="http://schemas.openxmlformats.org/presentationml/2006/main">
  <p:tag name="TIMING" val="|1.5|5.4|8.4|7.6|3.6|11"/>
</p:tagLst>
</file>

<file path=ppt/tags/tag24.xml><?xml version="1.0" encoding="utf-8"?>
<p:tagLst xmlns:a="http://schemas.openxmlformats.org/drawingml/2006/main" xmlns:r="http://schemas.openxmlformats.org/officeDocument/2006/relationships" xmlns:p="http://schemas.openxmlformats.org/presentationml/2006/main">
  <p:tag name="TIMING" val="|1.4|3.7|18.9|8"/>
</p:tagLst>
</file>

<file path=ppt/tags/tag3.xml><?xml version="1.0" encoding="utf-8"?>
<p:tagLst xmlns:a="http://schemas.openxmlformats.org/drawingml/2006/main" xmlns:r="http://schemas.openxmlformats.org/officeDocument/2006/relationships" xmlns:p="http://schemas.openxmlformats.org/presentationml/2006/main">
  <p:tag name="TIMING" val="|20.7|9.4"/>
</p:tagLst>
</file>

<file path=ppt/tags/tag4.xml><?xml version="1.0" encoding="utf-8"?>
<p:tagLst xmlns:a="http://schemas.openxmlformats.org/drawingml/2006/main" xmlns:r="http://schemas.openxmlformats.org/officeDocument/2006/relationships" xmlns:p="http://schemas.openxmlformats.org/presentationml/2006/main">
  <p:tag name="TIMING" val="|13.3|10.5|5.4"/>
</p:tagLst>
</file>

<file path=ppt/tags/tag5.xml><?xml version="1.0" encoding="utf-8"?>
<p:tagLst xmlns:a="http://schemas.openxmlformats.org/drawingml/2006/main" xmlns:r="http://schemas.openxmlformats.org/officeDocument/2006/relationships" xmlns:p="http://schemas.openxmlformats.org/presentationml/2006/main">
  <p:tag name="TIMING" val="|13.3|10.5|5.4"/>
</p:tagLst>
</file>

<file path=ppt/tags/tag6.xml><?xml version="1.0" encoding="utf-8"?>
<p:tagLst xmlns:a="http://schemas.openxmlformats.org/drawingml/2006/main" xmlns:r="http://schemas.openxmlformats.org/officeDocument/2006/relationships" xmlns:p="http://schemas.openxmlformats.org/presentationml/2006/main">
  <p:tag name="TIMING" val="|18.9|4.6|18.3|5.2|19.9|21.1|12"/>
</p:tagLst>
</file>

<file path=ppt/tags/tag7.xml><?xml version="1.0" encoding="utf-8"?>
<p:tagLst xmlns:a="http://schemas.openxmlformats.org/drawingml/2006/main" xmlns:r="http://schemas.openxmlformats.org/officeDocument/2006/relationships" xmlns:p="http://schemas.openxmlformats.org/presentationml/2006/main">
  <p:tag name="TIMING" val="|18.9|4.6|18.3|5.2|19.9|21.1|12"/>
</p:tagLst>
</file>

<file path=ppt/tags/tag8.xml><?xml version="1.0" encoding="utf-8"?>
<p:tagLst xmlns:a="http://schemas.openxmlformats.org/drawingml/2006/main" xmlns:r="http://schemas.openxmlformats.org/officeDocument/2006/relationships" xmlns:p="http://schemas.openxmlformats.org/presentationml/2006/main">
  <p:tag name="TIMING" val="|18.9|4.6|18.3|5.2|19.9|21.1|12"/>
</p:tagLst>
</file>

<file path=ppt/tags/tag9.xml><?xml version="1.0" encoding="utf-8"?>
<p:tagLst xmlns:a="http://schemas.openxmlformats.org/drawingml/2006/main" xmlns:r="http://schemas.openxmlformats.org/officeDocument/2006/relationships" xmlns:p="http://schemas.openxmlformats.org/presentationml/2006/main">
  <p:tag name="TIMING" val="|18.9|4.6|18.3|5.2|19.9|21.1|12"/>
</p:tagLst>
</file>

<file path=ppt/theme/theme1.xml><?xml version="1.0" encoding="utf-8"?>
<a:theme xmlns:a="http://schemas.openxmlformats.org/drawingml/2006/main" name="ECC 2017_Effective PowerPoint_v1">
  <a:themeElements>
    <a:clrScheme name="Custom CPG 1">
      <a:dk1>
        <a:srgbClr val="000000"/>
      </a:dk1>
      <a:lt1>
        <a:srgbClr val="FFFFFF"/>
      </a:lt1>
      <a:dk2>
        <a:srgbClr val="000000"/>
      </a:dk2>
      <a:lt2>
        <a:srgbClr val="808080"/>
      </a:lt2>
      <a:accent1>
        <a:srgbClr val="0065BD"/>
      </a:accent1>
      <a:accent2>
        <a:srgbClr val="7AB800"/>
      </a:accent2>
      <a:accent3>
        <a:srgbClr val="522398"/>
      </a:accent3>
      <a:accent4>
        <a:srgbClr val="FFB612"/>
      </a:accent4>
      <a:accent5>
        <a:srgbClr val="FF6D22"/>
      </a:accent5>
      <a:accent6>
        <a:srgbClr val="52B9F1"/>
      </a:accent6>
      <a:hlink>
        <a:srgbClr val="7AB800"/>
      </a:hlink>
      <a:folHlink>
        <a:srgbClr val="0079E6"/>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Advantage.thmx</Template>
  <TotalTime>9808</TotalTime>
  <Words>5466</Words>
  <Application>Microsoft Macintosh PowerPoint</Application>
  <PresentationFormat>On-screen Show (16:9)</PresentationFormat>
  <Paragraphs>534</Paragraphs>
  <Slides>48</Slides>
  <Notes>39</Notes>
  <HiddenSlides>0</HiddenSlides>
  <MMClips>1</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ECC 2017_Effective PowerPoint_v1</vt:lpstr>
      <vt:lpstr>Effective PowerPoint Presentations</vt:lpstr>
      <vt:lpstr>Agenda</vt:lpstr>
      <vt:lpstr>Meet Jim</vt:lpstr>
      <vt:lpstr>PowerPoint Presentation</vt:lpstr>
      <vt:lpstr>PowerPoint Presentation</vt:lpstr>
      <vt:lpstr>Building Your Presentation</vt:lpstr>
      <vt:lpstr>Outline and Script</vt:lpstr>
      <vt:lpstr>Creating an Effective Slide</vt:lpstr>
      <vt:lpstr>Keep it Simple </vt:lpstr>
      <vt:lpstr>One Thing at a Time</vt:lpstr>
      <vt:lpstr>This Is Not a Document</vt:lpstr>
      <vt:lpstr>This Is Not a Document</vt:lpstr>
      <vt:lpstr>Even if Reading from the Screen, Don’t Stand with Your Back to Your Audience!</vt:lpstr>
      <vt:lpstr>Formatting and Designing  Your Presentation</vt:lpstr>
      <vt:lpstr>Formatting Essentials</vt:lpstr>
      <vt:lpstr>Formatting Essentials</vt:lpstr>
      <vt:lpstr>Formatting Essentials</vt:lpstr>
      <vt:lpstr>Formatting Essentials</vt:lpstr>
      <vt:lpstr>Outsource It! If Possible, Hire a Graphic Designer</vt:lpstr>
      <vt:lpstr>Approximate Cost for Basic Template is $200 – $500</vt:lpstr>
      <vt:lpstr>A Complete Template will Include a Color Palette  that Compliments Your Logo</vt:lpstr>
      <vt:lpstr>Pay Attention to Design…</vt:lpstr>
      <vt:lpstr>…Not Distracting PPT Animations</vt:lpstr>
      <vt:lpstr>Dos and Don’ts</vt:lpstr>
      <vt:lpstr>Don’t Overcrowd a Slide with Too Much Information</vt:lpstr>
      <vt:lpstr>This is What The Client Wants to Highlight</vt:lpstr>
      <vt:lpstr>Find a Way to Highlight Your Main Take-Away</vt:lpstr>
      <vt:lpstr>Don’t Have Text…</vt:lpstr>
      <vt:lpstr>…After Text…</vt:lpstr>
      <vt:lpstr>…After Text Slides…Boring!</vt:lpstr>
      <vt:lpstr>Instead, Find a Way to Visualize with an Infographic</vt:lpstr>
      <vt:lpstr>Mission</vt:lpstr>
      <vt:lpstr>We Must Keep Balance</vt:lpstr>
      <vt:lpstr>Use Images Wisely</vt:lpstr>
      <vt:lpstr>Online Image Sources</vt:lpstr>
      <vt:lpstr>Corporate Logo Found Using Google Search</vt:lpstr>
      <vt:lpstr>Presenting Your Presentation</vt:lpstr>
      <vt:lpstr>Presenting Yourself</vt:lpstr>
      <vt:lpstr>Presenting Yourself</vt:lpstr>
      <vt:lpstr>Presenting Yourself</vt:lpstr>
      <vt:lpstr>Presenting Yourself</vt:lpstr>
      <vt:lpstr>Presenting Yourself</vt:lpstr>
      <vt:lpstr>To Do</vt:lpstr>
      <vt:lpstr>Not To Do</vt:lpstr>
      <vt:lpstr>Do This…</vt:lpstr>
      <vt:lpstr>Don’t Do This…</vt:lpstr>
      <vt:lpstr>Resources</vt:lpstr>
      <vt:lpstr>Questions?</vt:lpstr>
    </vt:vector>
  </TitlesOfParts>
  <Company>Church Pension Group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CPG</dc:creator>
  <cp:lastModifiedBy>K WILLIAMS</cp:lastModifiedBy>
  <cp:revision>452</cp:revision>
  <cp:lastPrinted>2017-04-22T03:47:17Z</cp:lastPrinted>
  <dcterms:created xsi:type="dcterms:W3CDTF">2010-08-26T17:55:08Z</dcterms:created>
  <dcterms:modified xsi:type="dcterms:W3CDTF">2017-04-22T04:14:53Z</dcterms:modified>
</cp:coreProperties>
</file>